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2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3.xml" ContentType="application/vnd.openxmlformats-officedocument.presentationml.notesSlide+xml"/>
  <Override PartName="/ppt/tags/tag19.xml" ContentType="application/vnd.openxmlformats-officedocument.presentationml.tags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6" r:id="rId4"/>
    <p:sldMasterId id="2147483708" r:id="rId5"/>
    <p:sldMasterId id="2147483733" r:id="rId6"/>
    <p:sldMasterId id="2147483746" r:id="rId7"/>
  </p:sldMasterIdLst>
  <p:notesMasterIdLst>
    <p:notesMasterId r:id="rId19"/>
  </p:notesMasterIdLst>
  <p:sldIdLst>
    <p:sldId id="617" r:id="rId8"/>
    <p:sldId id="619" r:id="rId9"/>
    <p:sldId id="621" r:id="rId10"/>
    <p:sldId id="623" r:id="rId11"/>
    <p:sldId id="842" r:id="rId12"/>
    <p:sldId id="627" r:id="rId13"/>
    <p:sldId id="629" r:id="rId14"/>
    <p:sldId id="631" r:id="rId15"/>
    <p:sldId id="360" r:id="rId16"/>
    <p:sldId id="615" r:id="rId17"/>
    <p:sldId id="388" r:id="rId18"/>
  </p:sldIdLst>
  <p:sldSz cx="12192000" cy="6858000"/>
  <p:notesSz cx="6858000" cy="9144000"/>
  <p:defaultTextStyle>
    <a:defPPr>
      <a:defRPr lang="en-US"/>
    </a:defPPr>
    <a:lvl1pPr marL="0" algn="l" defTabSz="9119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5989" algn="l" defTabSz="9119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1980" algn="l" defTabSz="9119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7971" algn="l" defTabSz="9119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3957" algn="l" defTabSz="9119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79946" algn="l" defTabSz="9119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5942" algn="l" defTabSz="9119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1931" algn="l" defTabSz="9119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47912" algn="l" defTabSz="9119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6" autoAdjust="0"/>
    <p:restoredTop sz="94660"/>
  </p:normalViewPr>
  <p:slideViewPr>
    <p:cSldViewPr snapToGrid="0">
      <p:cViewPr>
        <p:scale>
          <a:sx n="79" d="100"/>
          <a:sy n="79" d="100"/>
        </p:scale>
        <p:origin x="-180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9467FF-84BB-4FEE-A81E-62DB445A048D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7ED734-E1B2-46E5-882B-2E1A4F545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870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19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989" algn="l" defTabSz="9119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1980" algn="l" defTabSz="9119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7971" algn="l" defTabSz="9119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3957" algn="l" defTabSz="9119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79946" algn="l" defTabSz="9119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5942" algn="l" defTabSz="9119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1931" algn="l" defTabSz="9119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7912" algn="l" defTabSz="9119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854" indent="-285713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2852" indent="-228571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599993" indent="-228571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133" indent="-228571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274" indent="-228571" defTabSz="51904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415" indent="-228571" defTabSz="51904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8556" indent="-228571" defTabSz="51904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5696" indent="-228571" defTabSz="51904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</a:pPr>
            <a:fld id="{341B90E0-404C-E446-846F-99E92D53300B}" type="slidenum">
              <a:rPr lang="en-US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154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39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2060"/>
                </a:solidFill>
              </a:rPr>
              <a:t>“Stellar FDI performance” (World Bank)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is-IS" altLang="en-US" sz="1200" dirty="0"/>
              <a:t>Led by investment in manufacturing sector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sz="1200" dirty="0"/>
              <a:t>Top 3 FDI destination in Africa (UNCTAD 2017)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sz="1200" dirty="0"/>
              <a:t>2</a:t>
            </a:r>
            <a:r>
              <a:rPr lang="en-US" altLang="en-US" sz="1200" baseline="30000" dirty="0"/>
              <a:t>nd</a:t>
            </a:r>
            <a:r>
              <a:rPr lang="en-US" altLang="en-US" sz="1200" dirty="0"/>
              <a:t> largest recipient of FDI in the apparel &amp; textile industry (UNCTAD 2017)</a:t>
            </a:r>
          </a:p>
          <a:p>
            <a:pPr marL="171450" indent="-171450">
              <a:buFontTx/>
              <a:buChar char="•"/>
            </a:pPr>
            <a:endParaRPr lang="en-US" altLang="en-US" dirty="0">
              <a:solidFill>
                <a:srgbClr val="002060"/>
              </a:solidFill>
            </a:endParaRPr>
          </a:p>
          <a:p>
            <a:pPr marL="171450" indent="-171450">
              <a:buFontTx/>
              <a:buChar char="•"/>
            </a:pPr>
            <a:endParaRPr lang="en-US" altLang="en-US" dirty="0"/>
          </a:p>
        </p:txBody>
      </p:sp>
      <p:sp>
        <p:nvSpPr>
          <p:cNvPr id="839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519113" fontAlgn="base">
              <a:spcBef>
                <a:spcPct val="0"/>
              </a:spcBef>
              <a:spcAft>
                <a:spcPct val="0"/>
              </a:spcAft>
              <a:defRPr/>
            </a:pPr>
            <a:fld id="{4A62282F-83FF-3A43-959C-7E476AE4CCD8}" type="slidenum">
              <a:rPr lang="en-US" altLang="en-US">
                <a:solidFill>
                  <a:srgbClr val="000000"/>
                </a:solidFill>
                <a:cs typeface="Arial" charset="0"/>
              </a:rPr>
              <a:pPr defTabSz="519113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alt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196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C1CC6-ECDC-A74A-ABC0-39F31A5C0BE9}" type="slidenum">
              <a:rPr lang="en-US" altLang="en-US" smtClean="0">
                <a:solidFill>
                  <a:prstClr val="black"/>
                </a:solidFill>
              </a:rPr>
              <a:pPr/>
              <a:t>3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294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519113" fontAlgn="base">
              <a:spcBef>
                <a:spcPct val="0"/>
              </a:spcBef>
              <a:spcAft>
                <a:spcPct val="0"/>
              </a:spcAft>
              <a:defRPr/>
            </a:pPr>
            <a:fld id="{BD9C1CC6-ECDC-A74A-ABC0-39F31A5C0BE9}" type="slidenum">
              <a:rPr lang="en-US" altLang="en-US" smtClean="0">
                <a:solidFill>
                  <a:prstClr val="black"/>
                </a:solidFill>
                <a:cs typeface="Arial" charset="0"/>
              </a:rPr>
              <a:pPr defTabSz="519113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altLang="en-US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464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519099" fontAlgn="base">
              <a:spcBef>
                <a:spcPct val="0"/>
              </a:spcBef>
              <a:spcAft>
                <a:spcPct val="0"/>
              </a:spcAft>
              <a:defRPr/>
            </a:pPr>
            <a:fld id="{13AF7442-316C-FF42-8EF5-E46D26927D42}" type="slidenum">
              <a:rPr lang="en-US" altLang="en-US" smtClean="0">
                <a:solidFill>
                  <a:prstClr val="black"/>
                </a:solidFill>
                <a:cs typeface="Arial" charset="0"/>
              </a:rPr>
              <a:pPr defTabSz="519099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altLang="en-US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745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27038" y="692150"/>
            <a:ext cx="6156325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364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B4F99A5C-BBD5-4BEB-94D3-344CDFC2C044}" type="slidenum">
              <a:rPr lang="en-US" altLang="en-US">
                <a:solidFill>
                  <a:prstClr val="black"/>
                </a:solidFill>
              </a:rPr>
              <a:pPr/>
              <a:t>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27038" y="692150"/>
            <a:ext cx="6156325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7412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FDB9E1C4-5160-49AF-9E24-DE4CE0DC8C11}" type="slidenum">
              <a:rPr lang="en-US" altLang="en-US">
                <a:solidFill>
                  <a:prstClr val="black"/>
                </a:solidFill>
              </a:rPr>
              <a:pPr/>
              <a:t>8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6C2C6A-EA73-4CF7-B196-493A37E02F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2D0C04A-04F9-4618-9D75-28FBEAB48A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5989" indent="0" algn="ctr">
              <a:buNone/>
              <a:defRPr sz="2000"/>
            </a:lvl2pPr>
            <a:lvl3pPr marL="911980" indent="0" algn="ctr">
              <a:buNone/>
              <a:defRPr sz="1800"/>
            </a:lvl3pPr>
            <a:lvl4pPr marL="1367971" indent="0" algn="ctr">
              <a:buNone/>
              <a:defRPr sz="1600"/>
            </a:lvl4pPr>
            <a:lvl5pPr marL="1823957" indent="0" algn="ctr">
              <a:buNone/>
              <a:defRPr sz="1600"/>
            </a:lvl5pPr>
            <a:lvl6pPr marL="2279946" indent="0" algn="ctr">
              <a:buNone/>
              <a:defRPr sz="1600"/>
            </a:lvl6pPr>
            <a:lvl7pPr marL="2735942" indent="0" algn="ctr">
              <a:buNone/>
              <a:defRPr sz="1600"/>
            </a:lvl7pPr>
            <a:lvl8pPr marL="3191931" indent="0" algn="ctr">
              <a:buNone/>
              <a:defRPr sz="1600"/>
            </a:lvl8pPr>
            <a:lvl9pPr marL="3647912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B5AEEB0-C889-4FFC-9024-A4FCA05B4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A69C-3703-4796-9A27-AF0060151BC7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9A676F-A0C1-4E22-80B3-445C32AE4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D2238D3-54B1-4ECC-95CC-03472ABCC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A019D-AA13-4B0C-BE0A-C3F8C7FD8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028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FD5280-49AA-41AE-983D-9FB277F31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9AC738C-A5DA-42F5-B40D-BF85612570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8BFF164-E31B-414E-A910-872E41E79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A69C-3703-4796-9A27-AF0060151BC7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E422050-CA3E-4B53-A933-D287CA60E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270D177-41F5-4270-9430-31902A66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A019D-AA13-4B0C-BE0A-C3F8C7FD8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608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6C8798A-6E96-42E2-94E3-41F091EB11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B5931BC-7860-41A0-ABF9-CBE64DA781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50E70F-D3A6-4FC5-B7A1-E669BF2DC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A69C-3703-4796-9A27-AF0060151BC7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50CA36-293D-46E0-997B-B0A6F36BC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13FBA1E-0EF7-48A1-9C55-8D5853C4D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A019D-AA13-4B0C-BE0A-C3F8C7FD8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111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5" y="2130463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5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1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3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4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86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57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29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01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72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18CD1-685C-43C6-AD77-53D473D92615}" type="datetime1">
              <a:rPr lang="en-US" smtClean="0"/>
              <a:pPr>
                <a:defRPr/>
              </a:pPr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defTabSz="470915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292D7C80-5A1F-4682-81A9-C2AEC8F9E2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2808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811" y="1478"/>
          <a:ext cx="1810" cy="1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7" name="Object 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1" y="1478"/>
                        <a:ext cx="1810" cy="14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F9A80-737A-4103-BB2D-F2D8A01461F3}" type="datetime1">
              <a:rPr lang="en-US" smtClean="0"/>
              <a:pPr>
                <a:defRPr/>
              </a:pPr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defTabSz="470915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07905C02-C347-433E-8FCF-5B11EA2BBA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5528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5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158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431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1476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863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5793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2951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011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7726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25D10-2A7F-47D7-9BA9-B20393CE0EC3}" type="datetime1">
              <a:rPr lang="en-US" smtClean="0"/>
              <a:pPr>
                <a:defRPr/>
              </a:pPr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defTabSz="470915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C61EF419-5568-4D5D-B43C-3A04A3A14C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94357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38"/>
            <a:ext cx="5384800" cy="452596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38"/>
            <a:ext cx="5384800" cy="452596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0B418-6F26-47BC-BE36-C8DEEC1EB71C}" type="datetime1">
              <a:rPr lang="en-US" smtClean="0"/>
              <a:pPr>
                <a:defRPr/>
              </a:pPr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defTabSz="470915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AA0C66A9-2219-4CB5-87D2-1FED12754D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0453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38" y="1535116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71582" indent="0">
              <a:buNone/>
              <a:defRPr sz="2100" b="1"/>
            </a:lvl2pPr>
            <a:lvl3pPr marL="943165" indent="0">
              <a:buNone/>
              <a:defRPr sz="1900" b="1"/>
            </a:lvl3pPr>
            <a:lvl4pPr marL="1414763" indent="0">
              <a:buNone/>
              <a:defRPr sz="1600" b="1"/>
            </a:lvl4pPr>
            <a:lvl5pPr marL="1886338" indent="0">
              <a:buNone/>
              <a:defRPr sz="1600" b="1"/>
            </a:lvl5pPr>
            <a:lvl6pPr marL="2357936" indent="0">
              <a:buNone/>
              <a:defRPr sz="1600" b="1"/>
            </a:lvl6pPr>
            <a:lvl7pPr marL="2829519" indent="0">
              <a:buNone/>
              <a:defRPr sz="1600" b="1"/>
            </a:lvl7pPr>
            <a:lvl8pPr marL="3301108" indent="0">
              <a:buNone/>
              <a:defRPr sz="1600" b="1"/>
            </a:lvl8pPr>
            <a:lvl9pPr marL="377269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38" y="2174879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6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71582" indent="0">
              <a:buNone/>
              <a:defRPr sz="2100" b="1"/>
            </a:lvl2pPr>
            <a:lvl3pPr marL="943165" indent="0">
              <a:buNone/>
              <a:defRPr sz="1900" b="1"/>
            </a:lvl3pPr>
            <a:lvl4pPr marL="1414763" indent="0">
              <a:buNone/>
              <a:defRPr sz="1600" b="1"/>
            </a:lvl4pPr>
            <a:lvl5pPr marL="1886338" indent="0">
              <a:buNone/>
              <a:defRPr sz="1600" b="1"/>
            </a:lvl5pPr>
            <a:lvl6pPr marL="2357936" indent="0">
              <a:buNone/>
              <a:defRPr sz="1600" b="1"/>
            </a:lvl6pPr>
            <a:lvl7pPr marL="2829519" indent="0">
              <a:buNone/>
              <a:defRPr sz="1600" b="1"/>
            </a:lvl7pPr>
            <a:lvl8pPr marL="3301108" indent="0">
              <a:buNone/>
              <a:defRPr sz="1600" b="1"/>
            </a:lvl8pPr>
            <a:lvl9pPr marL="377269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9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BFC2A-C8F5-4ABE-B666-7C6F2AF5D870}" type="datetime1">
              <a:rPr lang="en-US" smtClean="0"/>
              <a:pPr>
                <a:defRPr/>
              </a:pPr>
              <a:t>2/3/2021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defTabSz="470915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6E9D59E2-6A76-4717-8D28-F84F8A8070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49319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811" y="1478"/>
          <a:ext cx="1810" cy="1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6" name="Object 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1" y="1478"/>
                        <a:ext cx="1810" cy="14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16660-E3BB-4698-B1E8-6CA0BCE878AA}" type="datetime1">
              <a:rPr lang="en-US" smtClean="0"/>
              <a:pPr>
                <a:defRPr/>
              </a:pPr>
              <a:t>2/3/2021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defTabSz="470915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C8470DD8-0C58-4FB6-8F93-3FC41952D6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37524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AA555-1307-4CAF-B4F3-CC1F4357202B}" type="datetime1">
              <a:rPr lang="en-US" smtClean="0"/>
              <a:pPr>
                <a:defRPr/>
              </a:pPr>
              <a:t>2/3/2021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defTabSz="470915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C4D5BB7D-33C7-4393-997C-356732A2C8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1318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70" y="273088"/>
            <a:ext cx="6815667" cy="585311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71582" indent="0">
              <a:buNone/>
              <a:defRPr sz="1300"/>
            </a:lvl2pPr>
            <a:lvl3pPr marL="943165" indent="0">
              <a:buNone/>
              <a:defRPr sz="1000"/>
            </a:lvl3pPr>
            <a:lvl4pPr marL="1414763" indent="0">
              <a:buNone/>
              <a:defRPr sz="900"/>
            </a:lvl4pPr>
            <a:lvl5pPr marL="1886338" indent="0">
              <a:buNone/>
              <a:defRPr sz="900"/>
            </a:lvl5pPr>
            <a:lvl6pPr marL="2357936" indent="0">
              <a:buNone/>
              <a:defRPr sz="900"/>
            </a:lvl6pPr>
            <a:lvl7pPr marL="2829519" indent="0">
              <a:buNone/>
              <a:defRPr sz="900"/>
            </a:lvl7pPr>
            <a:lvl8pPr marL="3301108" indent="0">
              <a:buNone/>
              <a:defRPr sz="900"/>
            </a:lvl8pPr>
            <a:lvl9pPr marL="377269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D4CCB-4428-40CE-9034-B0A2070D763C}" type="datetime1">
              <a:rPr lang="en-US" smtClean="0"/>
              <a:pPr>
                <a:defRPr/>
              </a:pPr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defTabSz="470915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32EE4465-2A05-42D1-A03F-510E9E65BE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6867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C94DE6-8144-43D7-9643-8C4B67AB8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095C12-EBCC-4D16-9A63-44F16A74D7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B26AC0D-605A-4C2C-BE28-939CB9A09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A69C-3703-4796-9A27-AF0060151BC7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C9407E1-71E1-4B5A-BA6F-57C6D27DC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80E13FE-9199-4B56-A611-4BECA6FD8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A019D-AA13-4B0C-BE0A-C3F8C7FD8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7326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300"/>
            </a:lvl1pPr>
            <a:lvl2pPr marL="471582" indent="0">
              <a:buNone/>
              <a:defRPr sz="2900"/>
            </a:lvl2pPr>
            <a:lvl3pPr marL="943165" indent="0">
              <a:buNone/>
              <a:defRPr sz="2400"/>
            </a:lvl3pPr>
            <a:lvl4pPr marL="1414763" indent="0">
              <a:buNone/>
              <a:defRPr sz="2100"/>
            </a:lvl4pPr>
            <a:lvl5pPr marL="1886338" indent="0">
              <a:buNone/>
              <a:defRPr sz="2100"/>
            </a:lvl5pPr>
            <a:lvl6pPr marL="2357936" indent="0">
              <a:buNone/>
              <a:defRPr sz="2100"/>
            </a:lvl6pPr>
            <a:lvl7pPr marL="2829519" indent="0">
              <a:buNone/>
              <a:defRPr sz="2100"/>
            </a:lvl7pPr>
            <a:lvl8pPr marL="3301108" indent="0">
              <a:buNone/>
              <a:defRPr sz="2100"/>
            </a:lvl8pPr>
            <a:lvl9pPr marL="3772692" indent="0">
              <a:buNone/>
              <a:defRPr sz="21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500"/>
            </a:lvl1pPr>
            <a:lvl2pPr marL="471582" indent="0">
              <a:buNone/>
              <a:defRPr sz="1300"/>
            </a:lvl2pPr>
            <a:lvl3pPr marL="943165" indent="0">
              <a:buNone/>
              <a:defRPr sz="1000"/>
            </a:lvl3pPr>
            <a:lvl4pPr marL="1414763" indent="0">
              <a:buNone/>
              <a:defRPr sz="900"/>
            </a:lvl4pPr>
            <a:lvl5pPr marL="1886338" indent="0">
              <a:buNone/>
              <a:defRPr sz="900"/>
            </a:lvl5pPr>
            <a:lvl6pPr marL="2357936" indent="0">
              <a:buNone/>
              <a:defRPr sz="900"/>
            </a:lvl6pPr>
            <a:lvl7pPr marL="2829519" indent="0">
              <a:buNone/>
              <a:defRPr sz="900"/>
            </a:lvl7pPr>
            <a:lvl8pPr marL="3301108" indent="0">
              <a:buNone/>
              <a:defRPr sz="900"/>
            </a:lvl8pPr>
            <a:lvl9pPr marL="377269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1E120-F592-4C8E-8C3A-D6FCF9170DDC}" type="datetime1">
              <a:rPr lang="en-US" smtClean="0"/>
              <a:pPr>
                <a:defRPr/>
              </a:pPr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defTabSz="470915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DCA7E896-A440-4112-9123-CC1F1E20FD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88340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0E63A-C103-46ED-8C45-F724E31ABE24}" type="datetime1">
              <a:rPr lang="en-US" smtClean="0"/>
              <a:pPr>
                <a:defRPr/>
              </a:pPr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defTabSz="470915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819398AE-9DB7-45CA-85B6-805B3C4C56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00291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4" y="274638"/>
            <a:ext cx="2743201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3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DAD44-0B0B-451E-8772-ECEA933D5961}" type="datetime1">
              <a:rPr lang="en-US" smtClean="0"/>
              <a:pPr>
                <a:defRPr/>
              </a:pPr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defTabSz="470915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83D2EA66-437A-4C5A-B7D4-43547FC303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92529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5927" indent="0" algn="ctr">
              <a:buNone/>
              <a:defRPr sz="2000"/>
            </a:lvl2pPr>
            <a:lvl3pPr marL="911855" indent="0" algn="ctr">
              <a:buNone/>
              <a:defRPr sz="1800"/>
            </a:lvl3pPr>
            <a:lvl4pPr marL="1367786" indent="0" algn="ctr">
              <a:buNone/>
              <a:defRPr sz="1600"/>
            </a:lvl4pPr>
            <a:lvl5pPr marL="1823707" indent="0" algn="ctr">
              <a:buNone/>
              <a:defRPr sz="1600"/>
            </a:lvl5pPr>
            <a:lvl6pPr marL="2279634" indent="0" algn="ctr">
              <a:buNone/>
              <a:defRPr sz="1600"/>
            </a:lvl6pPr>
            <a:lvl7pPr marL="2735565" indent="0" algn="ctr">
              <a:buNone/>
              <a:defRPr sz="1600"/>
            </a:lvl7pPr>
            <a:lvl8pPr marL="3191493" indent="0" algn="ctr">
              <a:buNone/>
              <a:defRPr sz="1600"/>
            </a:lvl8pPr>
            <a:lvl9pPr marL="3647415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94897B-C45F-654F-94A5-905997D72C6C}" type="datetimeFigureOut">
              <a:rPr lang="en-US" altLang="en-US"/>
              <a:pPr/>
              <a:t>2/3/2021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69449" eaLnBrk="0" hangingPunct="0">
              <a:defRPr>
                <a:solidFill>
                  <a:srgbClr val="898989"/>
                </a:solidFill>
              </a:defRPr>
            </a:lvl1pPr>
          </a:lstStyle>
          <a:p>
            <a:fld id="{5F256C42-B47E-6E47-8550-FBFFB1C03C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05341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2BFA93-672F-1241-A651-9E934458715F}" type="datetimeFigureOut">
              <a:rPr lang="en-US" altLang="en-US"/>
              <a:pPr/>
              <a:t>2/3/2021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69449" eaLnBrk="0" hangingPunct="0">
              <a:defRPr>
                <a:solidFill>
                  <a:srgbClr val="898989"/>
                </a:solidFill>
              </a:defRPr>
            </a:lvl1pPr>
          </a:lstStyle>
          <a:p>
            <a:fld id="{C6AF9EDE-318F-9744-AC2C-7E6D0C762C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20422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92" y="1709783"/>
            <a:ext cx="1051559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92" y="4589507"/>
            <a:ext cx="1051559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592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18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677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37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796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55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14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474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AACB63-EEF3-6949-B434-2A73548815E5}" type="datetimeFigureOut">
              <a:rPr lang="en-US" altLang="en-US"/>
              <a:pPr/>
              <a:t>2/3/2021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69449" eaLnBrk="0" hangingPunct="0">
              <a:defRPr>
                <a:solidFill>
                  <a:srgbClr val="898989"/>
                </a:solidFill>
              </a:defRPr>
            </a:lvl1pPr>
          </a:lstStyle>
          <a:p>
            <a:fld id="{65A346E0-7801-0444-80C5-D64C9CF4D2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11269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5" y="1825631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8" y="1825631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A8D897-0505-604A-B02D-DE8A98402702}" type="datetimeFigureOut">
              <a:rPr lang="en-US" altLang="en-US"/>
              <a:pPr/>
              <a:t>2/3/2021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69449" eaLnBrk="0" hangingPunct="0">
              <a:defRPr>
                <a:solidFill>
                  <a:srgbClr val="898989"/>
                </a:solidFill>
              </a:defRPr>
            </a:lvl1pPr>
          </a:lstStyle>
          <a:p>
            <a:fld id="{CB81B25A-7490-EF48-B194-4FF9EF3B20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30400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29" y="365169"/>
            <a:ext cx="10515599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2" y="1681163"/>
            <a:ext cx="515778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927" indent="0">
              <a:buNone/>
              <a:defRPr sz="2000" b="1"/>
            </a:lvl2pPr>
            <a:lvl3pPr marL="911855" indent="0">
              <a:buNone/>
              <a:defRPr sz="1800" b="1"/>
            </a:lvl3pPr>
            <a:lvl4pPr marL="1367786" indent="0">
              <a:buNone/>
              <a:defRPr sz="1600" b="1"/>
            </a:lvl4pPr>
            <a:lvl5pPr marL="1823707" indent="0">
              <a:buNone/>
              <a:defRPr sz="1600" b="1"/>
            </a:lvl5pPr>
            <a:lvl6pPr marL="2279634" indent="0">
              <a:buNone/>
              <a:defRPr sz="1600" b="1"/>
            </a:lvl6pPr>
            <a:lvl7pPr marL="2735565" indent="0">
              <a:buNone/>
              <a:defRPr sz="1600" b="1"/>
            </a:lvl7pPr>
            <a:lvl8pPr marL="3191493" indent="0">
              <a:buNone/>
              <a:defRPr sz="1600" b="1"/>
            </a:lvl8pPr>
            <a:lvl9pPr marL="364741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2" y="2505075"/>
            <a:ext cx="515778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40" y="1681163"/>
            <a:ext cx="518318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927" indent="0">
              <a:buNone/>
              <a:defRPr sz="2000" b="1"/>
            </a:lvl2pPr>
            <a:lvl3pPr marL="911855" indent="0">
              <a:buNone/>
              <a:defRPr sz="1800" b="1"/>
            </a:lvl3pPr>
            <a:lvl4pPr marL="1367786" indent="0">
              <a:buNone/>
              <a:defRPr sz="1600" b="1"/>
            </a:lvl4pPr>
            <a:lvl5pPr marL="1823707" indent="0">
              <a:buNone/>
              <a:defRPr sz="1600" b="1"/>
            </a:lvl5pPr>
            <a:lvl6pPr marL="2279634" indent="0">
              <a:buNone/>
              <a:defRPr sz="1600" b="1"/>
            </a:lvl6pPr>
            <a:lvl7pPr marL="2735565" indent="0">
              <a:buNone/>
              <a:defRPr sz="1600" b="1"/>
            </a:lvl7pPr>
            <a:lvl8pPr marL="3191493" indent="0">
              <a:buNone/>
              <a:defRPr sz="1600" b="1"/>
            </a:lvl8pPr>
            <a:lvl9pPr marL="364741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40" y="2505075"/>
            <a:ext cx="518318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0E71C0-5F90-4444-88CE-880683D5CA39}" type="datetimeFigureOut">
              <a:rPr lang="en-US" altLang="en-US"/>
              <a:pPr/>
              <a:t>2/3/2021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69449" eaLnBrk="0" hangingPunct="0">
              <a:defRPr>
                <a:solidFill>
                  <a:srgbClr val="898989"/>
                </a:solidFill>
              </a:defRPr>
            </a:lvl1pPr>
          </a:lstStyle>
          <a:p>
            <a:fld id="{21FED36D-8EEE-A148-B443-7BECBCE993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54490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EEB494-A659-6241-9574-DCAE575817AF}" type="datetimeFigureOut">
              <a:rPr lang="en-US" altLang="en-US"/>
              <a:pPr/>
              <a:t>2/3/2021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69449" eaLnBrk="0" hangingPunct="0">
              <a:defRPr>
                <a:solidFill>
                  <a:srgbClr val="898989"/>
                </a:solidFill>
              </a:defRPr>
            </a:lvl1pPr>
          </a:lstStyle>
          <a:p>
            <a:fld id="{C300E736-1D06-904C-8335-F3581A2E18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46640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0054A2-6043-8245-AE1D-97046A6B7CF7}" type="datetimeFigureOut">
              <a:rPr lang="en-US" altLang="en-US"/>
              <a:pPr/>
              <a:t>2/3/2021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69449" eaLnBrk="0" hangingPunct="0">
              <a:defRPr>
                <a:solidFill>
                  <a:srgbClr val="898989"/>
                </a:solidFill>
              </a:defRPr>
            </a:lvl1pPr>
          </a:lstStyle>
          <a:p>
            <a:fld id="{85BF1EED-E46E-2544-B105-3B32E1FFBA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7909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248176-27FC-4E99-AAB6-94CA93950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75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326DD3C-A741-4C4C-B1F9-DE2835D592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50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59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19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679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39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799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59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19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479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8810DF-C62E-42B8-90BA-8C17C9FFA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A69C-3703-4796-9A27-AF0060151BC7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D35499B-644A-4401-974A-64D17BEF3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59B85D1-B224-4D5F-BD73-440C0B0CD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A019D-AA13-4B0C-BE0A-C3F8C7FD8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3398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1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90" y="987469"/>
            <a:ext cx="6172198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6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5927" indent="0">
              <a:buNone/>
              <a:defRPr sz="1400"/>
            </a:lvl2pPr>
            <a:lvl3pPr marL="911855" indent="0">
              <a:buNone/>
              <a:defRPr sz="1200"/>
            </a:lvl3pPr>
            <a:lvl4pPr marL="1367786" indent="0">
              <a:buNone/>
              <a:defRPr sz="1000"/>
            </a:lvl4pPr>
            <a:lvl5pPr marL="1823707" indent="0">
              <a:buNone/>
              <a:defRPr sz="1000"/>
            </a:lvl5pPr>
            <a:lvl6pPr marL="2279634" indent="0">
              <a:buNone/>
              <a:defRPr sz="1000"/>
            </a:lvl6pPr>
            <a:lvl7pPr marL="2735565" indent="0">
              <a:buNone/>
              <a:defRPr sz="1000"/>
            </a:lvl7pPr>
            <a:lvl8pPr marL="3191493" indent="0">
              <a:buNone/>
              <a:defRPr sz="1000"/>
            </a:lvl8pPr>
            <a:lvl9pPr marL="364741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9F22C5-5E7A-FC4C-911D-EE19A98A0811}" type="datetimeFigureOut">
              <a:rPr lang="en-US" altLang="en-US"/>
              <a:pPr/>
              <a:t>2/3/2021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69449" eaLnBrk="0" hangingPunct="0">
              <a:defRPr>
                <a:solidFill>
                  <a:srgbClr val="898989"/>
                </a:solidFill>
              </a:defRPr>
            </a:lvl1pPr>
          </a:lstStyle>
          <a:p>
            <a:fld id="{F03A8111-B4DC-4C4B-A68B-4AFA29DE1B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79667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1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90" y="987469"/>
            <a:ext cx="6172198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5927" indent="0">
              <a:buNone/>
              <a:defRPr sz="2800"/>
            </a:lvl2pPr>
            <a:lvl3pPr marL="911855" indent="0">
              <a:buNone/>
              <a:defRPr sz="2400"/>
            </a:lvl3pPr>
            <a:lvl4pPr marL="1367786" indent="0">
              <a:buNone/>
              <a:defRPr sz="2000"/>
            </a:lvl4pPr>
            <a:lvl5pPr marL="1823707" indent="0">
              <a:buNone/>
              <a:defRPr sz="2000"/>
            </a:lvl5pPr>
            <a:lvl6pPr marL="2279634" indent="0">
              <a:buNone/>
              <a:defRPr sz="2000"/>
            </a:lvl6pPr>
            <a:lvl7pPr marL="2735565" indent="0">
              <a:buNone/>
              <a:defRPr sz="2000"/>
            </a:lvl7pPr>
            <a:lvl8pPr marL="3191493" indent="0">
              <a:buNone/>
              <a:defRPr sz="2000"/>
            </a:lvl8pPr>
            <a:lvl9pPr marL="3647415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6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5927" indent="0">
              <a:buNone/>
              <a:defRPr sz="1400"/>
            </a:lvl2pPr>
            <a:lvl3pPr marL="911855" indent="0">
              <a:buNone/>
              <a:defRPr sz="1200"/>
            </a:lvl3pPr>
            <a:lvl4pPr marL="1367786" indent="0">
              <a:buNone/>
              <a:defRPr sz="1000"/>
            </a:lvl4pPr>
            <a:lvl5pPr marL="1823707" indent="0">
              <a:buNone/>
              <a:defRPr sz="1000"/>
            </a:lvl5pPr>
            <a:lvl6pPr marL="2279634" indent="0">
              <a:buNone/>
              <a:defRPr sz="1000"/>
            </a:lvl6pPr>
            <a:lvl7pPr marL="2735565" indent="0">
              <a:buNone/>
              <a:defRPr sz="1000"/>
            </a:lvl7pPr>
            <a:lvl8pPr marL="3191493" indent="0">
              <a:buNone/>
              <a:defRPr sz="1000"/>
            </a:lvl8pPr>
            <a:lvl9pPr marL="364741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68544E-FE7B-DD4B-8E8D-BE364B613A90}" type="datetimeFigureOut">
              <a:rPr lang="en-US" altLang="en-US"/>
              <a:pPr/>
              <a:t>2/3/2021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69449" eaLnBrk="0" hangingPunct="0">
              <a:defRPr>
                <a:solidFill>
                  <a:srgbClr val="898989"/>
                </a:solidFill>
              </a:defRPr>
            </a:lvl1pPr>
          </a:lstStyle>
          <a:p>
            <a:fld id="{59F90490-BB18-9F4B-A867-3626124CE1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87124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FB6519-3B01-D642-8B25-FC072C28E224}" type="datetimeFigureOut">
              <a:rPr lang="en-US" altLang="en-US"/>
              <a:pPr/>
              <a:t>2/3/2021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69449" eaLnBrk="0" hangingPunct="0">
              <a:defRPr>
                <a:solidFill>
                  <a:srgbClr val="898989"/>
                </a:solidFill>
              </a:defRPr>
            </a:lvl1pPr>
          </a:lstStyle>
          <a:p>
            <a:fld id="{B7795E5E-924A-2A4C-A09F-671C032DDE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29915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5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52AB7F-A3FE-144B-AA67-CDA592406C17}" type="datetimeFigureOut">
              <a:rPr lang="en-US" altLang="en-US"/>
              <a:pPr/>
              <a:t>2/3/2021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69449" eaLnBrk="0" hangingPunct="0">
              <a:defRPr>
                <a:solidFill>
                  <a:srgbClr val="898989"/>
                </a:solidFill>
              </a:defRPr>
            </a:lvl1pPr>
          </a:lstStyle>
          <a:p>
            <a:fld id="{AF754507-63D3-6A40-8869-C7DC97DAFA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61341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4356" indent="0" algn="ctr">
              <a:buNone/>
              <a:defRPr sz="2000"/>
            </a:lvl2pPr>
            <a:lvl3pPr marL="908708" indent="0" algn="ctr">
              <a:buNone/>
              <a:defRPr sz="1800"/>
            </a:lvl3pPr>
            <a:lvl4pPr marL="1363075" indent="0" algn="ctr">
              <a:buNone/>
              <a:defRPr sz="1500"/>
            </a:lvl4pPr>
            <a:lvl5pPr marL="1817415" indent="0" algn="ctr">
              <a:buNone/>
              <a:defRPr sz="1500"/>
            </a:lvl5pPr>
            <a:lvl6pPr marL="2271765" indent="0" algn="ctr">
              <a:buNone/>
              <a:defRPr sz="1500"/>
            </a:lvl6pPr>
            <a:lvl7pPr marL="2726135" indent="0" algn="ctr">
              <a:buNone/>
              <a:defRPr sz="1500"/>
            </a:lvl7pPr>
            <a:lvl8pPr marL="3180479" indent="0" algn="ctr">
              <a:buNone/>
              <a:defRPr sz="1500"/>
            </a:lvl8pPr>
            <a:lvl9pPr marL="3634826" indent="0" algn="ctr">
              <a:buNone/>
              <a:defRPr sz="15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94897B-C45F-654F-94A5-905997D72C6C}" type="datetimeFigureOut">
              <a:rPr lang="en-US" altLang="en-US"/>
              <a:pPr/>
              <a:t>2/3/2021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67820" eaLnBrk="0" hangingPunct="0">
              <a:defRPr>
                <a:solidFill>
                  <a:srgbClr val="898989"/>
                </a:solidFill>
              </a:defRPr>
            </a:lvl1pPr>
          </a:lstStyle>
          <a:p>
            <a:fld id="{5F256C42-B47E-6E47-8550-FBFFB1C03C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71780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2BFA93-672F-1241-A651-9E934458715F}" type="datetimeFigureOut">
              <a:rPr lang="en-US" altLang="en-US"/>
              <a:pPr/>
              <a:t>2/3/2021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67820" eaLnBrk="0" hangingPunct="0">
              <a:defRPr>
                <a:solidFill>
                  <a:srgbClr val="898989"/>
                </a:solidFill>
              </a:defRPr>
            </a:lvl1pPr>
          </a:lstStyle>
          <a:p>
            <a:fld id="{C6AF9EDE-318F-9744-AC2C-7E6D0C762C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42706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9" y="1709830"/>
            <a:ext cx="1051559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9" y="4589570"/>
            <a:ext cx="1051559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435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0870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630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174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7176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261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804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348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AACB63-EEF3-6949-B434-2A73548815E5}" type="datetimeFigureOut">
              <a:rPr lang="en-US" altLang="en-US"/>
              <a:pPr/>
              <a:t>2/3/2021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67820" eaLnBrk="0" hangingPunct="0">
              <a:defRPr>
                <a:solidFill>
                  <a:srgbClr val="898989"/>
                </a:solidFill>
              </a:defRPr>
            </a:lvl1pPr>
          </a:lstStyle>
          <a:p>
            <a:fld id="{65A346E0-7801-0444-80C5-D64C9CF4D2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22522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10" y="1825632"/>
            <a:ext cx="51815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13" y="1825632"/>
            <a:ext cx="51815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A8D897-0505-604A-B02D-DE8A98402702}" type="datetimeFigureOut">
              <a:rPr lang="en-US" altLang="en-US"/>
              <a:pPr/>
              <a:t>2/3/2021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67820" eaLnBrk="0" hangingPunct="0">
              <a:defRPr>
                <a:solidFill>
                  <a:srgbClr val="898989"/>
                </a:solidFill>
              </a:defRPr>
            </a:lvl1pPr>
          </a:lstStyle>
          <a:p>
            <a:fld id="{CB81B25A-7490-EF48-B194-4FF9EF3B20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59522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5" y="365220"/>
            <a:ext cx="1051559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888" y="1681163"/>
            <a:ext cx="515778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356" indent="0">
              <a:buNone/>
              <a:defRPr sz="2000" b="1"/>
            </a:lvl2pPr>
            <a:lvl3pPr marL="908708" indent="0">
              <a:buNone/>
              <a:defRPr sz="1800" b="1"/>
            </a:lvl3pPr>
            <a:lvl4pPr marL="1363075" indent="0">
              <a:buNone/>
              <a:defRPr sz="1500" b="1"/>
            </a:lvl4pPr>
            <a:lvl5pPr marL="1817415" indent="0">
              <a:buNone/>
              <a:defRPr sz="1500" b="1"/>
            </a:lvl5pPr>
            <a:lvl6pPr marL="2271765" indent="0">
              <a:buNone/>
              <a:defRPr sz="1500" b="1"/>
            </a:lvl6pPr>
            <a:lvl7pPr marL="2726135" indent="0">
              <a:buNone/>
              <a:defRPr sz="1500" b="1"/>
            </a:lvl7pPr>
            <a:lvl8pPr marL="3180479" indent="0">
              <a:buNone/>
              <a:defRPr sz="1500" b="1"/>
            </a:lvl8pPr>
            <a:lvl9pPr marL="3634826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888" y="2505075"/>
            <a:ext cx="515778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86" y="1681163"/>
            <a:ext cx="518318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356" indent="0">
              <a:buNone/>
              <a:defRPr sz="2000" b="1"/>
            </a:lvl2pPr>
            <a:lvl3pPr marL="908708" indent="0">
              <a:buNone/>
              <a:defRPr sz="1800" b="1"/>
            </a:lvl3pPr>
            <a:lvl4pPr marL="1363075" indent="0">
              <a:buNone/>
              <a:defRPr sz="1500" b="1"/>
            </a:lvl4pPr>
            <a:lvl5pPr marL="1817415" indent="0">
              <a:buNone/>
              <a:defRPr sz="1500" b="1"/>
            </a:lvl5pPr>
            <a:lvl6pPr marL="2271765" indent="0">
              <a:buNone/>
              <a:defRPr sz="1500" b="1"/>
            </a:lvl6pPr>
            <a:lvl7pPr marL="2726135" indent="0">
              <a:buNone/>
              <a:defRPr sz="1500" b="1"/>
            </a:lvl7pPr>
            <a:lvl8pPr marL="3180479" indent="0">
              <a:buNone/>
              <a:defRPr sz="1500" b="1"/>
            </a:lvl8pPr>
            <a:lvl9pPr marL="3634826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86" y="2505075"/>
            <a:ext cx="518318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0E71C0-5F90-4444-88CE-880683D5CA39}" type="datetimeFigureOut">
              <a:rPr lang="en-US" altLang="en-US"/>
              <a:pPr/>
              <a:t>2/3/2021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67820" eaLnBrk="0" hangingPunct="0">
              <a:defRPr>
                <a:solidFill>
                  <a:srgbClr val="898989"/>
                </a:solidFill>
              </a:defRPr>
            </a:lvl1pPr>
          </a:lstStyle>
          <a:p>
            <a:fld id="{21FED36D-8EEE-A148-B443-7BECBCE993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76725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EEB494-A659-6241-9574-DCAE575817AF}" type="datetimeFigureOut">
              <a:rPr lang="en-US" altLang="en-US"/>
              <a:pPr/>
              <a:t>2/3/2021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67820" eaLnBrk="0" hangingPunct="0">
              <a:defRPr>
                <a:solidFill>
                  <a:srgbClr val="898989"/>
                </a:solidFill>
              </a:defRPr>
            </a:lvl1pPr>
          </a:lstStyle>
          <a:p>
            <a:fld id="{C300E736-1D06-904C-8335-F3581A2E18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9406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6F2AE5-AEF0-4965-B141-4676D7C8B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45A9CD-501A-48A3-99BE-89F8B4F80B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2" y="1825629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E034872-E7E4-4DF9-A7B4-394FBA7530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9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304D328-9DCF-4F6A-976C-B08E3758C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A69C-3703-4796-9A27-AF0060151BC7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BBCC88D-B92D-4AC6-A42D-82902F86D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7029F38-3DD0-497D-9F98-5590B3242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A019D-AA13-4B0C-BE0A-C3F8C7FD8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7992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0054A2-6043-8245-AE1D-97046A6B7CF7}" type="datetimeFigureOut">
              <a:rPr lang="en-US" altLang="en-US"/>
              <a:pPr/>
              <a:t>2/3/2021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67820" eaLnBrk="0" hangingPunct="0">
              <a:defRPr>
                <a:solidFill>
                  <a:srgbClr val="898989"/>
                </a:solidFill>
              </a:defRPr>
            </a:lvl1pPr>
          </a:lstStyle>
          <a:p>
            <a:fld id="{85BF1EED-E46E-2544-B105-3B32E1FFBA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7656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74" y="457219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95" y="987532"/>
            <a:ext cx="6172197" cy="4873625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874" y="2057412"/>
            <a:ext cx="3932237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54356" indent="0">
              <a:buNone/>
              <a:defRPr sz="1500"/>
            </a:lvl2pPr>
            <a:lvl3pPr marL="908708" indent="0">
              <a:buNone/>
              <a:defRPr sz="1200"/>
            </a:lvl3pPr>
            <a:lvl4pPr marL="1363075" indent="0">
              <a:buNone/>
              <a:defRPr sz="1000"/>
            </a:lvl4pPr>
            <a:lvl5pPr marL="1817415" indent="0">
              <a:buNone/>
              <a:defRPr sz="1000"/>
            </a:lvl5pPr>
            <a:lvl6pPr marL="2271765" indent="0">
              <a:buNone/>
              <a:defRPr sz="1000"/>
            </a:lvl6pPr>
            <a:lvl7pPr marL="2726135" indent="0">
              <a:buNone/>
              <a:defRPr sz="1000"/>
            </a:lvl7pPr>
            <a:lvl8pPr marL="3180479" indent="0">
              <a:buNone/>
              <a:defRPr sz="1000"/>
            </a:lvl8pPr>
            <a:lvl9pPr marL="363482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9F22C5-5E7A-FC4C-911D-EE19A98A0811}" type="datetimeFigureOut">
              <a:rPr lang="en-US" altLang="en-US"/>
              <a:pPr/>
              <a:t>2/3/2021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67820" eaLnBrk="0" hangingPunct="0">
              <a:defRPr>
                <a:solidFill>
                  <a:srgbClr val="898989"/>
                </a:solidFill>
              </a:defRPr>
            </a:lvl1pPr>
          </a:lstStyle>
          <a:p>
            <a:fld id="{F03A8111-B4DC-4C4B-A68B-4AFA29DE1B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85467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74" y="457219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95" y="987532"/>
            <a:ext cx="6172197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4356" indent="0">
              <a:buNone/>
              <a:defRPr sz="2900"/>
            </a:lvl2pPr>
            <a:lvl3pPr marL="908708" indent="0">
              <a:buNone/>
              <a:defRPr sz="2400"/>
            </a:lvl3pPr>
            <a:lvl4pPr marL="1363075" indent="0">
              <a:buNone/>
              <a:defRPr sz="2000"/>
            </a:lvl4pPr>
            <a:lvl5pPr marL="1817415" indent="0">
              <a:buNone/>
              <a:defRPr sz="2000"/>
            </a:lvl5pPr>
            <a:lvl6pPr marL="2271765" indent="0">
              <a:buNone/>
              <a:defRPr sz="2000"/>
            </a:lvl6pPr>
            <a:lvl7pPr marL="2726135" indent="0">
              <a:buNone/>
              <a:defRPr sz="2000"/>
            </a:lvl7pPr>
            <a:lvl8pPr marL="3180479" indent="0">
              <a:buNone/>
              <a:defRPr sz="2000"/>
            </a:lvl8pPr>
            <a:lvl9pPr marL="3634826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874" y="2057412"/>
            <a:ext cx="3932237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54356" indent="0">
              <a:buNone/>
              <a:defRPr sz="1500"/>
            </a:lvl2pPr>
            <a:lvl3pPr marL="908708" indent="0">
              <a:buNone/>
              <a:defRPr sz="1200"/>
            </a:lvl3pPr>
            <a:lvl4pPr marL="1363075" indent="0">
              <a:buNone/>
              <a:defRPr sz="1000"/>
            </a:lvl4pPr>
            <a:lvl5pPr marL="1817415" indent="0">
              <a:buNone/>
              <a:defRPr sz="1000"/>
            </a:lvl5pPr>
            <a:lvl6pPr marL="2271765" indent="0">
              <a:buNone/>
              <a:defRPr sz="1000"/>
            </a:lvl6pPr>
            <a:lvl7pPr marL="2726135" indent="0">
              <a:buNone/>
              <a:defRPr sz="1000"/>
            </a:lvl7pPr>
            <a:lvl8pPr marL="3180479" indent="0">
              <a:buNone/>
              <a:defRPr sz="1000"/>
            </a:lvl8pPr>
            <a:lvl9pPr marL="363482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68544E-FE7B-DD4B-8E8D-BE364B613A90}" type="datetimeFigureOut">
              <a:rPr lang="en-US" altLang="en-US"/>
              <a:pPr/>
              <a:t>2/3/2021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67820" eaLnBrk="0" hangingPunct="0">
              <a:defRPr>
                <a:solidFill>
                  <a:srgbClr val="898989"/>
                </a:solidFill>
              </a:defRPr>
            </a:lvl1pPr>
          </a:lstStyle>
          <a:p>
            <a:fld id="{59F90490-BB18-9F4B-A867-3626124CE1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89656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FB6519-3B01-D642-8B25-FC072C28E224}" type="datetimeFigureOut">
              <a:rPr lang="en-US" altLang="en-US"/>
              <a:pPr/>
              <a:t>2/3/2021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67820" eaLnBrk="0" hangingPunct="0">
              <a:defRPr>
                <a:solidFill>
                  <a:srgbClr val="898989"/>
                </a:solidFill>
              </a:defRPr>
            </a:lvl1pPr>
          </a:lstStyle>
          <a:p>
            <a:fld id="{B7795E5E-924A-2A4C-A09F-671C032DDE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24515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2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52AB7F-A3FE-144B-AA67-CDA592406C17}" type="datetimeFigureOut">
              <a:rPr lang="en-US" altLang="en-US"/>
              <a:pPr/>
              <a:t>2/3/2021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67820" eaLnBrk="0" hangingPunct="0">
              <a:defRPr>
                <a:solidFill>
                  <a:srgbClr val="898989"/>
                </a:solidFill>
              </a:defRPr>
            </a:lvl1pPr>
          </a:lstStyle>
          <a:p>
            <a:fld id="{AF754507-63D3-6A40-8869-C7DC97DAFA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01573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5" y="213043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5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2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4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7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89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62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34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07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79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A9397B-62DB-3048-A5A5-BA2E5EF245C8}" type="datetime1">
              <a:rPr lang="en-US" altLang="en-US" smtClean="0"/>
              <a:pPr/>
              <a:t>2/3/2021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defTabSz="471765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ea typeface="Arial" charset="0"/>
                <a:cs typeface="Arial" charset="0"/>
              </a:defRPr>
            </a:lvl1pPr>
          </a:lstStyle>
          <a:p>
            <a:fld id="{5BF8CF5A-CEB9-DA4C-A7F4-1BF93B6790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37612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F3E642-1FF7-F44F-8601-03FFA3AEDF50}" type="datetime1">
              <a:rPr lang="en-US" altLang="en-US" smtClean="0"/>
              <a:pPr/>
              <a:t>2/3/2021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defTabSz="471765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ea typeface="Arial" charset="0"/>
                <a:cs typeface="Arial" charset="0"/>
              </a:defRPr>
            </a:lvl1pPr>
          </a:lstStyle>
          <a:p>
            <a:fld id="{23ED528E-310C-1542-8C9E-9DBE50D22E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55430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27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243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448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1729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897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6216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345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0702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7794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364748-E2C4-7449-AC67-58D4200B16D7}" type="datetime1">
              <a:rPr lang="en-US" altLang="en-US" smtClean="0"/>
              <a:pPr/>
              <a:t>2/3/2021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defTabSz="471765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ea typeface="Arial" charset="0"/>
                <a:cs typeface="Arial" charset="0"/>
              </a:defRPr>
            </a:lvl1pPr>
          </a:lstStyle>
          <a:p>
            <a:fld id="{F5694EA9-54BC-D041-9B8C-8FBE51A129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82970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14"/>
            <a:ext cx="5384800" cy="452596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14"/>
            <a:ext cx="5384800" cy="452596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686AFD-47E1-4D4E-93B7-9A0A558E07D8}" type="datetime1">
              <a:rPr lang="en-US" altLang="en-US" smtClean="0"/>
              <a:pPr/>
              <a:t>2/3/2021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defTabSz="471765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ea typeface="Arial" charset="0"/>
                <a:cs typeface="Arial" charset="0"/>
              </a:defRPr>
            </a:lvl1pPr>
          </a:lstStyle>
          <a:p>
            <a:fld id="{7D8F6975-AF39-AF44-B6A1-9F85E395FF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90782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13" y="1535116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72432" indent="0">
              <a:buNone/>
              <a:defRPr sz="2100" b="1"/>
            </a:lvl2pPr>
            <a:lvl3pPr marL="944861" indent="0">
              <a:buNone/>
              <a:defRPr sz="1900" b="1"/>
            </a:lvl3pPr>
            <a:lvl4pPr marL="1417298" indent="0">
              <a:buNone/>
              <a:defRPr sz="1600" b="1"/>
            </a:lvl4pPr>
            <a:lvl5pPr marL="1889722" indent="0">
              <a:buNone/>
              <a:defRPr sz="1600" b="1"/>
            </a:lvl5pPr>
            <a:lvl6pPr marL="2362162" indent="0">
              <a:buNone/>
              <a:defRPr sz="1600" b="1"/>
            </a:lvl6pPr>
            <a:lvl7pPr marL="2834592" indent="0">
              <a:buNone/>
              <a:defRPr sz="1600" b="1"/>
            </a:lvl7pPr>
            <a:lvl8pPr marL="3307027" indent="0">
              <a:buNone/>
              <a:defRPr sz="1600" b="1"/>
            </a:lvl8pPr>
            <a:lvl9pPr marL="377945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13" y="2174879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6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72432" indent="0">
              <a:buNone/>
              <a:defRPr sz="2100" b="1"/>
            </a:lvl2pPr>
            <a:lvl3pPr marL="944861" indent="0">
              <a:buNone/>
              <a:defRPr sz="1900" b="1"/>
            </a:lvl3pPr>
            <a:lvl4pPr marL="1417298" indent="0">
              <a:buNone/>
              <a:defRPr sz="1600" b="1"/>
            </a:lvl4pPr>
            <a:lvl5pPr marL="1889722" indent="0">
              <a:buNone/>
              <a:defRPr sz="1600" b="1"/>
            </a:lvl5pPr>
            <a:lvl6pPr marL="2362162" indent="0">
              <a:buNone/>
              <a:defRPr sz="1600" b="1"/>
            </a:lvl6pPr>
            <a:lvl7pPr marL="2834592" indent="0">
              <a:buNone/>
              <a:defRPr sz="1600" b="1"/>
            </a:lvl7pPr>
            <a:lvl8pPr marL="3307027" indent="0">
              <a:buNone/>
              <a:defRPr sz="1600" b="1"/>
            </a:lvl8pPr>
            <a:lvl9pPr marL="377945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9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806D2C-CDE0-2447-ABB2-4D9E86CA39CA}" type="datetime1">
              <a:rPr lang="en-US" altLang="en-US" smtClean="0"/>
              <a:pPr/>
              <a:t>2/3/2021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defTabSz="471765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ea typeface="Arial" charset="0"/>
                <a:cs typeface="Arial" charset="0"/>
              </a:defRPr>
            </a:lvl1pPr>
          </a:lstStyle>
          <a:p>
            <a:fld id="{90A4113C-528F-644E-A3B7-A2DD48BA5A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6564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68D41B-4291-4E4B-8085-6D0D096FA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6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D79549E-5B50-469B-B356-932FA2AE0D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825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989" indent="0">
              <a:buNone/>
              <a:defRPr sz="2000" b="1"/>
            </a:lvl2pPr>
            <a:lvl3pPr marL="911980" indent="0">
              <a:buNone/>
              <a:defRPr sz="1800" b="1"/>
            </a:lvl3pPr>
            <a:lvl4pPr marL="1367971" indent="0">
              <a:buNone/>
              <a:defRPr sz="1600" b="1"/>
            </a:lvl4pPr>
            <a:lvl5pPr marL="1823957" indent="0">
              <a:buNone/>
              <a:defRPr sz="1600" b="1"/>
            </a:lvl5pPr>
            <a:lvl6pPr marL="2279946" indent="0">
              <a:buNone/>
              <a:defRPr sz="1600" b="1"/>
            </a:lvl6pPr>
            <a:lvl7pPr marL="2735942" indent="0">
              <a:buNone/>
              <a:defRPr sz="1600" b="1"/>
            </a:lvl7pPr>
            <a:lvl8pPr marL="3191931" indent="0">
              <a:buNone/>
              <a:defRPr sz="1600" b="1"/>
            </a:lvl8pPr>
            <a:lvl9pPr marL="3647912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5F4BF0E-6D3B-4D1B-9066-6E968C3425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825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DDFCE54-F3D2-4AC8-A890-8DAB4561A3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989" indent="0">
              <a:buNone/>
              <a:defRPr sz="2000" b="1"/>
            </a:lvl2pPr>
            <a:lvl3pPr marL="911980" indent="0">
              <a:buNone/>
              <a:defRPr sz="1800" b="1"/>
            </a:lvl3pPr>
            <a:lvl4pPr marL="1367971" indent="0">
              <a:buNone/>
              <a:defRPr sz="1600" b="1"/>
            </a:lvl4pPr>
            <a:lvl5pPr marL="1823957" indent="0">
              <a:buNone/>
              <a:defRPr sz="1600" b="1"/>
            </a:lvl5pPr>
            <a:lvl6pPr marL="2279946" indent="0">
              <a:buNone/>
              <a:defRPr sz="1600" b="1"/>
            </a:lvl6pPr>
            <a:lvl7pPr marL="2735942" indent="0">
              <a:buNone/>
              <a:defRPr sz="1600" b="1"/>
            </a:lvl7pPr>
            <a:lvl8pPr marL="3191931" indent="0">
              <a:buNone/>
              <a:defRPr sz="1600" b="1"/>
            </a:lvl8pPr>
            <a:lvl9pPr marL="3647912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7271FAA-CA4C-4B65-9A33-3217FE473E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5D962A5-3B63-4440-82B4-C0E98762C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A69C-3703-4796-9A27-AF0060151BC7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9118227-ECF0-475B-A0DC-63F9E2B6E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0A40FB1-1839-4046-B5C6-B1A5FF6E0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A019D-AA13-4B0C-BE0A-C3F8C7FD8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1604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1C8ABF-C6D2-8F47-8522-A5AFF5C4150E}" type="datetime1">
              <a:rPr lang="en-US" altLang="en-US" smtClean="0"/>
              <a:pPr/>
              <a:t>2/3/2021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defTabSz="471765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ea typeface="Arial" charset="0"/>
                <a:cs typeface="Arial" charset="0"/>
              </a:defRPr>
            </a:lvl1pPr>
          </a:lstStyle>
          <a:p>
            <a:fld id="{9A1F7B93-9B8D-0A43-A241-A03EDDCCBE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95371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B2FE9A-3855-9849-8313-CCEDB4212CD7}" type="datetime1">
              <a:rPr lang="en-US" altLang="en-US" smtClean="0"/>
              <a:pPr/>
              <a:t>2/3/2021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defTabSz="471765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ea typeface="Arial" charset="0"/>
                <a:cs typeface="Arial" charset="0"/>
              </a:defRPr>
            </a:lvl1pPr>
          </a:lstStyle>
          <a:p>
            <a:fld id="{6BD3E7E6-3AE2-2647-87D1-8B983D3E44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62957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6"/>
            <a:ext cx="4011084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45" y="273064"/>
            <a:ext cx="6815667" cy="585311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72432" indent="0">
              <a:buNone/>
              <a:defRPr sz="1300"/>
            </a:lvl2pPr>
            <a:lvl3pPr marL="944861" indent="0">
              <a:buNone/>
              <a:defRPr sz="1000"/>
            </a:lvl3pPr>
            <a:lvl4pPr marL="1417298" indent="0">
              <a:buNone/>
              <a:defRPr sz="900"/>
            </a:lvl4pPr>
            <a:lvl5pPr marL="1889722" indent="0">
              <a:buNone/>
              <a:defRPr sz="900"/>
            </a:lvl5pPr>
            <a:lvl6pPr marL="2362162" indent="0">
              <a:buNone/>
              <a:defRPr sz="900"/>
            </a:lvl6pPr>
            <a:lvl7pPr marL="2834592" indent="0">
              <a:buNone/>
              <a:defRPr sz="900"/>
            </a:lvl7pPr>
            <a:lvl8pPr marL="3307027" indent="0">
              <a:buNone/>
              <a:defRPr sz="900"/>
            </a:lvl8pPr>
            <a:lvl9pPr marL="377945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3C0687-365C-D246-89EA-0E177EFFF73F}" type="datetime1">
              <a:rPr lang="en-US" altLang="en-US" smtClean="0"/>
              <a:pPr/>
              <a:t>2/3/2021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defTabSz="471765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ea typeface="Arial" charset="0"/>
                <a:cs typeface="Arial" charset="0"/>
              </a:defRPr>
            </a:lvl1pPr>
          </a:lstStyle>
          <a:p>
            <a:fld id="{E6382634-A087-D541-B1F2-F722BBEAAC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70371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300"/>
            </a:lvl1pPr>
            <a:lvl2pPr marL="472432" indent="0">
              <a:buNone/>
              <a:defRPr sz="2900"/>
            </a:lvl2pPr>
            <a:lvl3pPr marL="944861" indent="0">
              <a:buNone/>
              <a:defRPr sz="2400"/>
            </a:lvl3pPr>
            <a:lvl4pPr marL="1417298" indent="0">
              <a:buNone/>
              <a:defRPr sz="2100"/>
            </a:lvl4pPr>
            <a:lvl5pPr marL="1889722" indent="0">
              <a:buNone/>
              <a:defRPr sz="2100"/>
            </a:lvl5pPr>
            <a:lvl6pPr marL="2362162" indent="0">
              <a:buNone/>
              <a:defRPr sz="2100"/>
            </a:lvl6pPr>
            <a:lvl7pPr marL="2834592" indent="0">
              <a:buNone/>
              <a:defRPr sz="2100"/>
            </a:lvl7pPr>
            <a:lvl8pPr marL="3307027" indent="0">
              <a:buNone/>
              <a:defRPr sz="2100"/>
            </a:lvl8pPr>
            <a:lvl9pPr marL="3779458" indent="0">
              <a:buNone/>
              <a:defRPr sz="21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500"/>
            </a:lvl1pPr>
            <a:lvl2pPr marL="472432" indent="0">
              <a:buNone/>
              <a:defRPr sz="1300"/>
            </a:lvl2pPr>
            <a:lvl3pPr marL="944861" indent="0">
              <a:buNone/>
              <a:defRPr sz="1000"/>
            </a:lvl3pPr>
            <a:lvl4pPr marL="1417298" indent="0">
              <a:buNone/>
              <a:defRPr sz="900"/>
            </a:lvl4pPr>
            <a:lvl5pPr marL="1889722" indent="0">
              <a:buNone/>
              <a:defRPr sz="900"/>
            </a:lvl5pPr>
            <a:lvl6pPr marL="2362162" indent="0">
              <a:buNone/>
              <a:defRPr sz="900"/>
            </a:lvl6pPr>
            <a:lvl7pPr marL="2834592" indent="0">
              <a:buNone/>
              <a:defRPr sz="900"/>
            </a:lvl7pPr>
            <a:lvl8pPr marL="3307027" indent="0">
              <a:buNone/>
              <a:defRPr sz="900"/>
            </a:lvl8pPr>
            <a:lvl9pPr marL="377945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ADF38A-1185-0740-A1AA-0E02F4F55E00}" type="datetime1">
              <a:rPr lang="en-US" altLang="en-US" smtClean="0"/>
              <a:pPr/>
              <a:t>2/3/2021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defTabSz="471765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ea typeface="Arial" charset="0"/>
                <a:cs typeface="Arial" charset="0"/>
              </a:defRPr>
            </a:lvl1pPr>
          </a:lstStyle>
          <a:p>
            <a:fld id="{D64DE4E1-EF58-D349-A821-593FA7BB33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94751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58705B-FD23-374B-9012-5A76C45E050B}" type="datetime1">
              <a:rPr lang="en-US" altLang="en-US" smtClean="0"/>
              <a:pPr/>
              <a:t>2/3/2021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defTabSz="471765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ea typeface="Arial" charset="0"/>
                <a:cs typeface="Arial" charset="0"/>
              </a:defRPr>
            </a:lvl1pPr>
          </a:lstStyle>
          <a:p>
            <a:fld id="{25224A6D-ED7F-D343-A85F-22B4BF0725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41093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4" y="274638"/>
            <a:ext cx="2743201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3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FF4EE-B479-3E4E-BB94-1D59DC71BAB3}" type="datetime1">
              <a:rPr lang="en-US" altLang="en-US" smtClean="0"/>
              <a:pPr/>
              <a:t>2/3/2021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defTabSz="471765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ea typeface="Arial" charset="0"/>
                <a:cs typeface="Arial" charset="0"/>
              </a:defRPr>
            </a:lvl1pPr>
          </a:lstStyle>
          <a:p>
            <a:fld id="{BCDA096F-24AF-8F4F-AA05-D9FAB03A9B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08056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5" y="213043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5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2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20DE8C3-ECB3-49C1-BAF3-E44C117B0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F2917-57F9-4627-9321-3671169301E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ED3FE2-C276-4D00-A889-54147EC66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A163FF-C264-418E-8DA7-D516B5FE6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1E0763-8C90-45EE-BECD-24511DD9DD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1273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20DE8C3-ECB3-49C1-BAF3-E44C117B0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F6DA3-419C-4A94-ABD5-17C3B3062C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ED3FE2-C276-4D00-A889-54147EC66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A163FF-C264-418E-8DA7-D516B5FE6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2C9B29-3B69-4152-BBE6-1017236D21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0970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27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5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5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2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0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7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5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2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0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20DE8C3-ECB3-49C1-BAF3-E44C117B0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44EF2-F49A-4C1C-8DAF-2BDF4ACA257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ED3FE2-C276-4D00-A889-54147EC66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A163FF-C264-418E-8DA7-D516B5FE6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DC5975-0879-415D-8DED-B75DE4F28A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7321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1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1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B20DE8C3-ECB3-49C1-BAF3-E44C117B0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E57D2-476C-4BBC-BD35-B16B26534FB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ACED3FE2-C276-4D00-A889-54147EC66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8DA163FF-C264-418E-8DA7-D516B5FE6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5DED54-B0A0-4560-8D03-9F0AB35A0F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677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F1997D-4904-4C40-9DE9-7DDD97CEC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1C8358C-9944-4D9C-AE61-3714A5C68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A69C-3703-4796-9A27-AF0060151BC7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DC1489D-3000-476F-BEFA-64C7591FD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4A9DABA-0DEF-4771-B643-EB088D8B5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A019D-AA13-4B0C-BE0A-C3F8C7FD8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48916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12" y="1535116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52" indent="0">
              <a:buNone/>
              <a:defRPr sz="2000" b="1"/>
            </a:lvl2pPr>
            <a:lvl3pPr marL="913500" indent="0">
              <a:buNone/>
              <a:defRPr sz="1800" b="1"/>
            </a:lvl3pPr>
            <a:lvl4pPr marL="1370254" indent="0">
              <a:buNone/>
              <a:defRPr sz="1600" b="1"/>
            </a:lvl4pPr>
            <a:lvl5pPr marL="1827003" indent="0">
              <a:buNone/>
              <a:defRPr sz="1600" b="1"/>
            </a:lvl5pPr>
            <a:lvl6pPr marL="2283751" indent="0">
              <a:buNone/>
              <a:defRPr sz="1600" b="1"/>
            </a:lvl6pPr>
            <a:lvl7pPr marL="2740505" indent="0">
              <a:buNone/>
              <a:defRPr sz="1600" b="1"/>
            </a:lvl7pPr>
            <a:lvl8pPr marL="3197255" indent="0">
              <a:buNone/>
              <a:defRPr sz="1600" b="1"/>
            </a:lvl8pPr>
            <a:lvl9pPr marL="3654004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12" y="2174879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6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52" indent="0">
              <a:buNone/>
              <a:defRPr sz="2000" b="1"/>
            </a:lvl2pPr>
            <a:lvl3pPr marL="913500" indent="0">
              <a:buNone/>
              <a:defRPr sz="1800" b="1"/>
            </a:lvl3pPr>
            <a:lvl4pPr marL="1370254" indent="0">
              <a:buNone/>
              <a:defRPr sz="1600" b="1"/>
            </a:lvl4pPr>
            <a:lvl5pPr marL="1827003" indent="0">
              <a:buNone/>
              <a:defRPr sz="1600" b="1"/>
            </a:lvl5pPr>
            <a:lvl6pPr marL="2283751" indent="0">
              <a:buNone/>
              <a:defRPr sz="1600" b="1"/>
            </a:lvl6pPr>
            <a:lvl7pPr marL="2740505" indent="0">
              <a:buNone/>
              <a:defRPr sz="1600" b="1"/>
            </a:lvl7pPr>
            <a:lvl8pPr marL="3197255" indent="0">
              <a:buNone/>
              <a:defRPr sz="1600" b="1"/>
            </a:lvl8pPr>
            <a:lvl9pPr marL="3654004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9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B20DE8C3-ECB3-49C1-BAF3-E44C117B0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15A2-5D30-4061-BB68-5D2C140E284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ACED3FE2-C276-4D00-A889-54147EC66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8DA163FF-C264-418E-8DA7-D516B5FE6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1D8C19-6139-4D8A-86CB-5D6FDE41C8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7084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B20DE8C3-ECB3-49C1-BAF3-E44C117B0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8CB3D-2CE3-4516-BFF2-3B62A3F9A16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ACED3FE2-C276-4D00-A889-54147EC66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8DA163FF-C264-418E-8DA7-D516B5FE6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1553E-30A8-4CA1-BCAC-8386F5B181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82241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B20DE8C3-ECB3-49C1-BAF3-E44C117B0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FC7BF-A3E9-4BED-9246-1CBB9EB095A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ACED3FE2-C276-4D00-A889-54147EC66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8DA163FF-C264-418E-8DA7-D516B5FE6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36D864-E7C2-498C-A3B1-ADB64A795E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19745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45" y="27306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52" indent="0">
              <a:buNone/>
              <a:defRPr sz="1200"/>
            </a:lvl2pPr>
            <a:lvl3pPr marL="913500" indent="0">
              <a:buNone/>
              <a:defRPr sz="1000"/>
            </a:lvl3pPr>
            <a:lvl4pPr marL="1370254" indent="0">
              <a:buNone/>
              <a:defRPr sz="900"/>
            </a:lvl4pPr>
            <a:lvl5pPr marL="1827003" indent="0">
              <a:buNone/>
              <a:defRPr sz="900"/>
            </a:lvl5pPr>
            <a:lvl6pPr marL="2283751" indent="0">
              <a:buNone/>
              <a:defRPr sz="900"/>
            </a:lvl6pPr>
            <a:lvl7pPr marL="2740505" indent="0">
              <a:buNone/>
              <a:defRPr sz="900"/>
            </a:lvl7pPr>
            <a:lvl8pPr marL="3197255" indent="0">
              <a:buNone/>
              <a:defRPr sz="900"/>
            </a:lvl8pPr>
            <a:lvl9pPr marL="3654004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B20DE8C3-ECB3-49C1-BAF3-E44C117B0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BDF18-20A9-459B-A53F-841F47C7B18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ACED3FE2-C276-4D00-A889-54147EC66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8DA163FF-C264-418E-8DA7-D516B5FE6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40A74E-ACDD-4FA2-8639-87D75CE09D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19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752" indent="0">
              <a:buNone/>
              <a:defRPr sz="2800"/>
            </a:lvl2pPr>
            <a:lvl3pPr marL="913500" indent="0">
              <a:buNone/>
              <a:defRPr sz="2400"/>
            </a:lvl3pPr>
            <a:lvl4pPr marL="1370254" indent="0">
              <a:buNone/>
              <a:defRPr sz="2000"/>
            </a:lvl4pPr>
            <a:lvl5pPr marL="1827003" indent="0">
              <a:buNone/>
              <a:defRPr sz="2000"/>
            </a:lvl5pPr>
            <a:lvl6pPr marL="2283751" indent="0">
              <a:buNone/>
              <a:defRPr sz="2000"/>
            </a:lvl6pPr>
            <a:lvl7pPr marL="2740505" indent="0">
              <a:buNone/>
              <a:defRPr sz="2000"/>
            </a:lvl7pPr>
            <a:lvl8pPr marL="3197255" indent="0">
              <a:buNone/>
              <a:defRPr sz="2000"/>
            </a:lvl8pPr>
            <a:lvl9pPr marL="3654004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52" indent="0">
              <a:buNone/>
              <a:defRPr sz="1200"/>
            </a:lvl2pPr>
            <a:lvl3pPr marL="913500" indent="0">
              <a:buNone/>
              <a:defRPr sz="1000"/>
            </a:lvl3pPr>
            <a:lvl4pPr marL="1370254" indent="0">
              <a:buNone/>
              <a:defRPr sz="900"/>
            </a:lvl4pPr>
            <a:lvl5pPr marL="1827003" indent="0">
              <a:buNone/>
              <a:defRPr sz="900"/>
            </a:lvl5pPr>
            <a:lvl6pPr marL="2283751" indent="0">
              <a:buNone/>
              <a:defRPr sz="900"/>
            </a:lvl6pPr>
            <a:lvl7pPr marL="2740505" indent="0">
              <a:buNone/>
              <a:defRPr sz="900"/>
            </a:lvl7pPr>
            <a:lvl8pPr marL="3197255" indent="0">
              <a:buNone/>
              <a:defRPr sz="900"/>
            </a:lvl8pPr>
            <a:lvl9pPr marL="3654004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B20DE8C3-ECB3-49C1-BAF3-E44C117B0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E1D95-2726-4093-B9D3-771857D5240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ACED3FE2-C276-4D00-A889-54147EC66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8DA163FF-C264-418E-8DA7-D516B5FE6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C921C2-C6A6-441B-91C3-E8E7777713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93124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20DE8C3-ECB3-49C1-BAF3-E44C117B0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5F954-87FE-4177-AFD1-675ACF4DFCB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ED3FE2-C276-4D00-A889-54147EC66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A163FF-C264-418E-8DA7-D516B5FE6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6DE542-F908-4049-9494-FF359C321C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3404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20DE8C3-ECB3-49C1-BAF3-E44C117B0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B0808-A642-4427-960E-AB673B5FA5D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ED3FE2-C276-4D00-A889-54147EC66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A163FF-C264-418E-8DA7-D516B5FE6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6FE4F3-C767-46D8-B542-5BE5FD097E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52244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>
            <a:extLst>
              <a:ext uri="{FF2B5EF4-FFF2-40B4-BE49-F238E27FC236}">
                <a16:creationId xmlns:a16="http://schemas.microsoft.com/office/drawing/2014/main" xmlns="" id="{D400E7FE-BD7C-446B-97FC-B0313916C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00142"/>
            <a:ext cx="12192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49" tIns="45676" rIns="91349" bIns="45676"/>
          <a:lstStyle>
            <a:lvl1pPr marL="114300" indent="-1143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3615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altLang="en-US" sz="1300">
              <a:solidFill>
                <a:prstClr val="white"/>
              </a:solidFill>
              <a:latin typeface="Ande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25" y="301628"/>
            <a:ext cx="11282705" cy="756707"/>
          </a:xfrm>
        </p:spPr>
        <p:txBody>
          <a:bodyPr anchor="b"/>
          <a:lstStyle>
            <a:lvl1pPr>
              <a:defRPr sz="2200"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65667" y="1598616"/>
            <a:ext cx="11303000" cy="46138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2398"/>
              </a:spcBef>
              <a:tabLst>
                <a:tab pos="8394378" algn="r"/>
              </a:tabLst>
              <a:defRPr lang="en-US" sz="1600" baseline="0" smtClean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xmlns="" id="{FBEEF3D0-3770-4A01-9E60-8E920314405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6148065B-DF8D-4B34-8836-E15B292C14E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DDC622F3-501F-4939-8716-3CCD7EA1096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5696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5" y="213043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5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2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20DE8C3-ECB3-49C1-BAF3-E44C117B0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F2917-57F9-4627-9321-3671169301E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ED3FE2-C276-4D00-A889-54147EC66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A163FF-C264-418E-8DA7-D516B5FE6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1E0763-8C90-45EE-BECD-24511DD9DD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07769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20DE8C3-ECB3-49C1-BAF3-E44C117B0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F6DA3-419C-4A94-ABD5-17C3B3062C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ED3FE2-C276-4D00-A889-54147EC66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A163FF-C264-418E-8DA7-D516B5FE6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2C9B29-3B69-4152-BBE6-1017236D21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301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AF55817-078C-4C2C-ABA2-1B417345F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A69C-3703-4796-9A27-AF0060151BC7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6C2BFA1-C6DA-4916-834F-FC6BA2BF5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C3DB481-2846-4B06-B157-686E34D03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A019D-AA13-4B0C-BE0A-C3F8C7FD8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4296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27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5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5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2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0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7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5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2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0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20DE8C3-ECB3-49C1-BAF3-E44C117B0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44EF2-F49A-4C1C-8DAF-2BDF4ACA257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ED3FE2-C276-4D00-A889-54147EC66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A163FF-C264-418E-8DA7-D516B5FE6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DC5975-0879-415D-8DED-B75DE4F28A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04403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1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1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B20DE8C3-ECB3-49C1-BAF3-E44C117B0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E57D2-476C-4BBC-BD35-B16B26534FB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ACED3FE2-C276-4D00-A889-54147EC66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8DA163FF-C264-418E-8DA7-D516B5FE6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5DED54-B0A0-4560-8D03-9F0AB35A0F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24190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12" y="1535116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52" indent="0">
              <a:buNone/>
              <a:defRPr sz="2000" b="1"/>
            </a:lvl2pPr>
            <a:lvl3pPr marL="913500" indent="0">
              <a:buNone/>
              <a:defRPr sz="1800" b="1"/>
            </a:lvl3pPr>
            <a:lvl4pPr marL="1370254" indent="0">
              <a:buNone/>
              <a:defRPr sz="1600" b="1"/>
            </a:lvl4pPr>
            <a:lvl5pPr marL="1827003" indent="0">
              <a:buNone/>
              <a:defRPr sz="1600" b="1"/>
            </a:lvl5pPr>
            <a:lvl6pPr marL="2283751" indent="0">
              <a:buNone/>
              <a:defRPr sz="1600" b="1"/>
            </a:lvl6pPr>
            <a:lvl7pPr marL="2740505" indent="0">
              <a:buNone/>
              <a:defRPr sz="1600" b="1"/>
            </a:lvl7pPr>
            <a:lvl8pPr marL="3197255" indent="0">
              <a:buNone/>
              <a:defRPr sz="1600" b="1"/>
            </a:lvl8pPr>
            <a:lvl9pPr marL="3654004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12" y="2174879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6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52" indent="0">
              <a:buNone/>
              <a:defRPr sz="2000" b="1"/>
            </a:lvl2pPr>
            <a:lvl3pPr marL="913500" indent="0">
              <a:buNone/>
              <a:defRPr sz="1800" b="1"/>
            </a:lvl3pPr>
            <a:lvl4pPr marL="1370254" indent="0">
              <a:buNone/>
              <a:defRPr sz="1600" b="1"/>
            </a:lvl4pPr>
            <a:lvl5pPr marL="1827003" indent="0">
              <a:buNone/>
              <a:defRPr sz="1600" b="1"/>
            </a:lvl5pPr>
            <a:lvl6pPr marL="2283751" indent="0">
              <a:buNone/>
              <a:defRPr sz="1600" b="1"/>
            </a:lvl6pPr>
            <a:lvl7pPr marL="2740505" indent="0">
              <a:buNone/>
              <a:defRPr sz="1600" b="1"/>
            </a:lvl7pPr>
            <a:lvl8pPr marL="3197255" indent="0">
              <a:buNone/>
              <a:defRPr sz="1600" b="1"/>
            </a:lvl8pPr>
            <a:lvl9pPr marL="3654004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9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B20DE8C3-ECB3-49C1-BAF3-E44C117B0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15A2-5D30-4061-BB68-5D2C140E284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ACED3FE2-C276-4D00-A889-54147EC66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8DA163FF-C264-418E-8DA7-D516B5FE6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1D8C19-6139-4D8A-86CB-5D6FDE41C8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9568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B20DE8C3-ECB3-49C1-BAF3-E44C117B0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8CB3D-2CE3-4516-BFF2-3B62A3F9A16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ACED3FE2-C276-4D00-A889-54147EC66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8DA163FF-C264-418E-8DA7-D516B5FE6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1553E-30A8-4CA1-BCAC-8386F5B181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55752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B20DE8C3-ECB3-49C1-BAF3-E44C117B0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FC7BF-A3E9-4BED-9246-1CBB9EB095A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ACED3FE2-C276-4D00-A889-54147EC66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8DA163FF-C264-418E-8DA7-D516B5FE6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36D864-E7C2-498C-A3B1-ADB64A795E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13240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45" y="27306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52" indent="0">
              <a:buNone/>
              <a:defRPr sz="1200"/>
            </a:lvl2pPr>
            <a:lvl3pPr marL="913500" indent="0">
              <a:buNone/>
              <a:defRPr sz="1000"/>
            </a:lvl3pPr>
            <a:lvl4pPr marL="1370254" indent="0">
              <a:buNone/>
              <a:defRPr sz="900"/>
            </a:lvl4pPr>
            <a:lvl5pPr marL="1827003" indent="0">
              <a:buNone/>
              <a:defRPr sz="900"/>
            </a:lvl5pPr>
            <a:lvl6pPr marL="2283751" indent="0">
              <a:buNone/>
              <a:defRPr sz="900"/>
            </a:lvl6pPr>
            <a:lvl7pPr marL="2740505" indent="0">
              <a:buNone/>
              <a:defRPr sz="900"/>
            </a:lvl7pPr>
            <a:lvl8pPr marL="3197255" indent="0">
              <a:buNone/>
              <a:defRPr sz="900"/>
            </a:lvl8pPr>
            <a:lvl9pPr marL="3654004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B20DE8C3-ECB3-49C1-BAF3-E44C117B0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BDF18-20A9-459B-A53F-841F47C7B18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ACED3FE2-C276-4D00-A889-54147EC66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8DA163FF-C264-418E-8DA7-D516B5FE6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40A74E-ACDD-4FA2-8639-87D75CE09D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09660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752" indent="0">
              <a:buNone/>
              <a:defRPr sz="2800"/>
            </a:lvl2pPr>
            <a:lvl3pPr marL="913500" indent="0">
              <a:buNone/>
              <a:defRPr sz="2400"/>
            </a:lvl3pPr>
            <a:lvl4pPr marL="1370254" indent="0">
              <a:buNone/>
              <a:defRPr sz="2000"/>
            </a:lvl4pPr>
            <a:lvl5pPr marL="1827003" indent="0">
              <a:buNone/>
              <a:defRPr sz="2000"/>
            </a:lvl5pPr>
            <a:lvl6pPr marL="2283751" indent="0">
              <a:buNone/>
              <a:defRPr sz="2000"/>
            </a:lvl6pPr>
            <a:lvl7pPr marL="2740505" indent="0">
              <a:buNone/>
              <a:defRPr sz="2000"/>
            </a:lvl7pPr>
            <a:lvl8pPr marL="3197255" indent="0">
              <a:buNone/>
              <a:defRPr sz="2000"/>
            </a:lvl8pPr>
            <a:lvl9pPr marL="3654004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52" indent="0">
              <a:buNone/>
              <a:defRPr sz="1200"/>
            </a:lvl2pPr>
            <a:lvl3pPr marL="913500" indent="0">
              <a:buNone/>
              <a:defRPr sz="1000"/>
            </a:lvl3pPr>
            <a:lvl4pPr marL="1370254" indent="0">
              <a:buNone/>
              <a:defRPr sz="900"/>
            </a:lvl4pPr>
            <a:lvl5pPr marL="1827003" indent="0">
              <a:buNone/>
              <a:defRPr sz="900"/>
            </a:lvl5pPr>
            <a:lvl6pPr marL="2283751" indent="0">
              <a:buNone/>
              <a:defRPr sz="900"/>
            </a:lvl6pPr>
            <a:lvl7pPr marL="2740505" indent="0">
              <a:buNone/>
              <a:defRPr sz="900"/>
            </a:lvl7pPr>
            <a:lvl8pPr marL="3197255" indent="0">
              <a:buNone/>
              <a:defRPr sz="900"/>
            </a:lvl8pPr>
            <a:lvl9pPr marL="3654004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B20DE8C3-ECB3-49C1-BAF3-E44C117B0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E1D95-2726-4093-B9D3-771857D5240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ACED3FE2-C276-4D00-A889-54147EC66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8DA163FF-C264-418E-8DA7-D516B5FE6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C921C2-C6A6-441B-91C3-E8E7777713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9480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20DE8C3-ECB3-49C1-BAF3-E44C117B0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5F954-87FE-4177-AFD1-675ACF4DFCB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ED3FE2-C276-4D00-A889-54147EC66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A163FF-C264-418E-8DA7-D516B5FE6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6DE542-F908-4049-9494-FF359C321C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5297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20DE8C3-ECB3-49C1-BAF3-E44C117B0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B0808-A642-4427-960E-AB673B5FA5D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ED3FE2-C276-4D00-A889-54147EC66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A163FF-C264-418E-8DA7-D516B5FE6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6FE4F3-C767-46D8-B542-5BE5FD097E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35138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>
            <a:extLst>
              <a:ext uri="{FF2B5EF4-FFF2-40B4-BE49-F238E27FC236}">
                <a16:creationId xmlns:a16="http://schemas.microsoft.com/office/drawing/2014/main" xmlns="" id="{D400E7FE-BD7C-446B-97FC-B0313916C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00142"/>
            <a:ext cx="12192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49" tIns="45676" rIns="91349" bIns="45676"/>
          <a:lstStyle>
            <a:lvl1pPr marL="114300" indent="-1143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3615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altLang="en-US" sz="1300">
              <a:solidFill>
                <a:prstClr val="white"/>
              </a:solidFill>
              <a:latin typeface="Ande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25" y="301628"/>
            <a:ext cx="11282705" cy="756707"/>
          </a:xfrm>
        </p:spPr>
        <p:txBody>
          <a:bodyPr anchor="b"/>
          <a:lstStyle>
            <a:lvl1pPr>
              <a:defRPr sz="2200"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65667" y="1598616"/>
            <a:ext cx="11303000" cy="46138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2398"/>
              </a:spcBef>
              <a:tabLst>
                <a:tab pos="8394378" algn="r"/>
              </a:tabLst>
              <a:defRPr lang="en-US" sz="1600" baseline="0" smtClean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xmlns="" id="{FBEEF3D0-3770-4A01-9E60-8E920314405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6148065B-DF8D-4B34-8836-E15B292C14E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DDC622F3-501F-4939-8716-3CCD7EA1096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702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3D20B3-852A-4B94-83EB-2568264D3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5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62EC2B3-6BCD-4000-AA53-0C2B00E96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62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7AF1DEA-AB03-46F7-8C94-436437F097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5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5989" indent="0">
              <a:buNone/>
              <a:defRPr sz="1400"/>
            </a:lvl2pPr>
            <a:lvl3pPr marL="911980" indent="0">
              <a:buNone/>
              <a:defRPr sz="1200"/>
            </a:lvl3pPr>
            <a:lvl4pPr marL="1367971" indent="0">
              <a:buNone/>
              <a:defRPr sz="1000"/>
            </a:lvl4pPr>
            <a:lvl5pPr marL="1823957" indent="0">
              <a:buNone/>
              <a:defRPr sz="1000"/>
            </a:lvl5pPr>
            <a:lvl6pPr marL="2279946" indent="0">
              <a:buNone/>
              <a:defRPr sz="1000"/>
            </a:lvl6pPr>
            <a:lvl7pPr marL="2735942" indent="0">
              <a:buNone/>
              <a:defRPr sz="1000"/>
            </a:lvl7pPr>
            <a:lvl8pPr marL="3191931" indent="0">
              <a:buNone/>
              <a:defRPr sz="1000"/>
            </a:lvl8pPr>
            <a:lvl9pPr marL="3647912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6D19A0E-9D9C-44CB-BEB5-B83A92988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A69C-3703-4796-9A27-AF0060151BC7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F2D143A-9805-4978-882E-C8F0272BF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E7D89DF-0027-4D90-80A5-902630CD3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A019D-AA13-4B0C-BE0A-C3F8C7FD8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328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2C5AB3-6E82-450C-AFCC-2269615A6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5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B6D4D56-DACD-4134-9ECE-7E21E6AB26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62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5989" indent="0">
              <a:buNone/>
              <a:defRPr sz="2800"/>
            </a:lvl2pPr>
            <a:lvl3pPr marL="911980" indent="0">
              <a:buNone/>
              <a:defRPr sz="2400"/>
            </a:lvl3pPr>
            <a:lvl4pPr marL="1367971" indent="0">
              <a:buNone/>
              <a:defRPr sz="2000"/>
            </a:lvl4pPr>
            <a:lvl5pPr marL="1823957" indent="0">
              <a:buNone/>
              <a:defRPr sz="2000"/>
            </a:lvl5pPr>
            <a:lvl6pPr marL="2279946" indent="0">
              <a:buNone/>
              <a:defRPr sz="2000"/>
            </a:lvl6pPr>
            <a:lvl7pPr marL="2735942" indent="0">
              <a:buNone/>
              <a:defRPr sz="2000"/>
            </a:lvl7pPr>
            <a:lvl8pPr marL="3191931" indent="0">
              <a:buNone/>
              <a:defRPr sz="2000"/>
            </a:lvl8pPr>
            <a:lvl9pPr marL="3647912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91956B0-9F71-4D7F-809E-BE3EDEDF66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5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5989" indent="0">
              <a:buNone/>
              <a:defRPr sz="1400"/>
            </a:lvl2pPr>
            <a:lvl3pPr marL="911980" indent="0">
              <a:buNone/>
              <a:defRPr sz="1200"/>
            </a:lvl3pPr>
            <a:lvl4pPr marL="1367971" indent="0">
              <a:buNone/>
              <a:defRPr sz="1000"/>
            </a:lvl4pPr>
            <a:lvl5pPr marL="1823957" indent="0">
              <a:buNone/>
              <a:defRPr sz="1000"/>
            </a:lvl5pPr>
            <a:lvl6pPr marL="2279946" indent="0">
              <a:buNone/>
              <a:defRPr sz="1000"/>
            </a:lvl6pPr>
            <a:lvl7pPr marL="2735942" indent="0">
              <a:buNone/>
              <a:defRPr sz="1000"/>
            </a:lvl7pPr>
            <a:lvl8pPr marL="3191931" indent="0">
              <a:buNone/>
              <a:defRPr sz="1000"/>
            </a:lvl8pPr>
            <a:lvl9pPr marL="3647912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13E3EA0-E2F6-4094-8409-28501A478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A69C-3703-4796-9A27-AF0060151BC7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9CF4C5-9075-454C-8643-C536D4ECA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9EAA46A-F337-4156-8750-2072BBF6B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A019D-AA13-4B0C-BE0A-C3F8C7FD8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27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DC9F7DC-BA5F-464C-B5C3-442AC07E8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62"/>
            <a:ext cx="10515600" cy="1325563"/>
          </a:xfrm>
          <a:prstGeom prst="rect">
            <a:avLst/>
          </a:prstGeom>
        </p:spPr>
        <p:txBody>
          <a:bodyPr vert="horz" lIns="91201" tIns="45598" rIns="91201" bIns="4559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BD925C2-0AB4-4D5A-A9C6-48DF4B6C0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9"/>
            <a:ext cx="10515600" cy="4351338"/>
          </a:xfrm>
          <a:prstGeom prst="rect">
            <a:avLst/>
          </a:prstGeom>
        </p:spPr>
        <p:txBody>
          <a:bodyPr vert="horz" lIns="91201" tIns="45598" rIns="91201" bIns="4559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9279E6-17C0-45CA-B190-654E4311B3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201" tIns="45598" rIns="91201" bIns="4559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CA69C-3703-4796-9A27-AF0060151BC7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C925469-1AF2-4F23-AF9C-E3BBC4F51B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201" tIns="45598" rIns="91201" bIns="4559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6D9627-AC1C-4D0E-AAA3-6DB33EC138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201" tIns="45598" rIns="91201" bIns="4559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A019D-AA13-4B0C-BE0A-C3F8C7FD8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49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198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7994" indent="-227994" algn="l" defTabSz="91198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3986" indent="-227994" algn="l" defTabSz="9119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973" indent="-227994" algn="l" defTabSz="9119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5963" indent="-227994" algn="l" defTabSz="9119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1957" indent="-227994" algn="l" defTabSz="9119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07939" indent="-227994" algn="l" defTabSz="9119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929" indent="-227994" algn="l" defTabSz="9119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19924" indent="-227994" algn="l" defTabSz="9119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75916" indent="-227994" algn="l" defTabSz="9119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9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89" algn="l" defTabSz="9119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980" algn="l" defTabSz="9119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971" algn="l" defTabSz="9119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957" algn="l" defTabSz="9119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946" algn="l" defTabSz="9119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942" algn="l" defTabSz="9119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1931" algn="l" defTabSz="9119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7912" algn="l" defTabSz="9119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14"/>
            </p:custDataLst>
          </p:nvPr>
        </p:nvGraphicFramePr>
        <p:xfrm>
          <a:off x="1811" y="1478"/>
          <a:ext cx="1810" cy="1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15" imgW="270" imgH="270" progId="TCLayout.ActiveDocument.1">
                  <p:embed/>
                </p:oleObj>
              </mc:Choice>
              <mc:Fallback>
                <p:oleObj name="think-cell Slide" r:id="rId15" imgW="270" imgH="270" progId="TCLayout.ActiveDocument.1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1" y="1478"/>
                        <a:ext cx="1810" cy="14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 userDrawn="1"/>
        </p:nvSpPr>
        <p:spPr>
          <a:xfrm>
            <a:off x="5350869" y="6721281"/>
            <a:ext cx="6906325" cy="249041"/>
          </a:xfrm>
          <a:prstGeom prst="rect">
            <a:avLst/>
          </a:prstGeom>
          <a:solidFill>
            <a:srgbClr val="DC202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01" tIns="45598" rIns="91201" bIns="45598" anchor="ctr"/>
          <a:lstStyle/>
          <a:p>
            <a:pPr algn="ctr" defTabSz="47158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945696" y="6721281"/>
            <a:ext cx="6906325" cy="249041"/>
          </a:xfrm>
          <a:prstGeom prst="rect">
            <a:avLst/>
          </a:prstGeom>
          <a:solidFill>
            <a:srgbClr val="F9DD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01" tIns="45598" rIns="91201" bIns="45598" anchor="ctr"/>
          <a:lstStyle/>
          <a:p>
            <a:pPr algn="ctr" defTabSz="47158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694446" y="6721281"/>
            <a:ext cx="6906325" cy="249041"/>
          </a:xfrm>
          <a:prstGeom prst="rect">
            <a:avLst/>
          </a:prstGeom>
          <a:solidFill>
            <a:srgbClr val="058A4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01" tIns="45598" rIns="91201" bIns="45598" anchor="ctr"/>
          <a:lstStyle/>
          <a:p>
            <a:pPr algn="ctr" defTabSz="47158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53" name="Title Placeholder 1"/>
          <p:cNvSpPr>
            <a:spLocks noGrp="1"/>
          </p:cNvSpPr>
          <p:nvPr>
            <p:ph type="title"/>
          </p:nvPr>
        </p:nvSpPr>
        <p:spPr bwMode="auto">
          <a:xfrm>
            <a:off x="610272" y="274954"/>
            <a:ext cx="1097153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007" tIns="52004" rIns="104007" bIns="520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0272" y="1600813"/>
            <a:ext cx="10971531" cy="4525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007" tIns="52004" rIns="104007" bIns="520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0234" y="6357038"/>
            <a:ext cx="2844739" cy="364206"/>
          </a:xfrm>
          <a:prstGeom prst="rect">
            <a:avLst/>
          </a:prstGeom>
        </p:spPr>
        <p:txBody>
          <a:bodyPr vert="horz" lIns="104007" tIns="52004" rIns="104007" bIns="52004" rtlCol="0" anchor="ctr"/>
          <a:lstStyle>
            <a:lvl1pPr algn="l" defTabSz="471582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33938E-531A-4A89-881F-D9E59FE0506B}" type="datetime1">
              <a:rPr lang="en-US" smtClean="0"/>
              <a:pPr>
                <a:defRPr/>
              </a:pPr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805" y="6357038"/>
            <a:ext cx="3862400" cy="364206"/>
          </a:xfrm>
          <a:prstGeom prst="rect">
            <a:avLst/>
          </a:prstGeom>
        </p:spPr>
        <p:txBody>
          <a:bodyPr vert="horz" lIns="104007" tIns="52004" rIns="104007" bIns="52004" rtlCol="0" anchor="ctr"/>
          <a:lstStyle>
            <a:lvl1pPr algn="ctr" defTabSz="471582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030" y="6357038"/>
            <a:ext cx="2844739" cy="364206"/>
          </a:xfrm>
          <a:prstGeom prst="rect">
            <a:avLst/>
          </a:prstGeom>
        </p:spPr>
        <p:txBody>
          <a:bodyPr vert="horz" lIns="104007" tIns="52004" rIns="104007" bIns="52004" rtlCol="0" anchor="ctr"/>
          <a:lstStyle>
            <a:lvl1pPr algn="r" defTabSz="471582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4" y="6721281"/>
            <a:ext cx="8358573" cy="249041"/>
          </a:xfrm>
          <a:prstGeom prst="rect">
            <a:avLst/>
          </a:prstGeom>
          <a:solidFill>
            <a:srgbClr val="2B426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01" tIns="45598" rIns="91201" bIns="45598" anchor="ctr"/>
          <a:lstStyle/>
          <a:p>
            <a:pPr algn="ctr" defTabSz="47158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048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470915" rtl="0" eaLnBrk="0" fontAlgn="base" hangingPunct="0">
        <a:spcBef>
          <a:spcPct val="0"/>
        </a:spcBef>
        <a:spcAft>
          <a:spcPct val="0"/>
        </a:spcAft>
        <a:defRPr sz="22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defTabSz="470915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Calibri" pitchFamily="34" charset="0"/>
        </a:defRPr>
      </a:lvl2pPr>
      <a:lvl3pPr algn="l" defTabSz="470915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Calibri" pitchFamily="34" charset="0"/>
        </a:defRPr>
      </a:lvl3pPr>
      <a:lvl4pPr algn="l" defTabSz="470915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Calibri" pitchFamily="34" charset="0"/>
        </a:defRPr>
      </a:lvl4pPr>
      <a:lvl5pPr algn="l" defTabSz="470915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Calibri" pitchFamily="34" charset="0"/>
        </a:defRPr>
      </a:lvl5pPr>
      <a:lvl6pPr marL="413504" algn="l" defTabSz="470915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Calibri" pitchFamily="34" charset="0"/>
        </a:defRPr>
      </a:lvl6pPr>
      <a:lvl7pPr marL="826988" algn="l" defTabSz="470915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Calibri" pitchFamily="34" charset="0"/>
        </a:defRPr>
      </a:lvl7pPr>
      <a:lvl8pPr marL="1240475" algn="l" defTabSz="470915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Calibri" pitchFamily="34" charset="0"/>
        </a:defRPr>
      </a:lvl8pPr>
      <a:lvl9pPr marL="1653965" algn="l" defTabSz="470915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Calibri" pitchFamily="34" charset="0"/>
        </a:defRPr>
      </a:lvl9pPr>
    </p:titleStyle>
    <p:bodyStyle>
      <a:lvl1pPr marL="353192" indent="-353192" algn="l" defTabSz="47091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900" kern="1200">
          <a:solidFill>
            <a:srgbClr val="2B426E"/>
          </a:solidFill>
          <a:latin typeface="+mn-lt"/>
          <a:ea typeface="+mn-ea"/>
          <a:cs typeface="+mn-cs"/>
        </a:defRPr>
      </a:lvl1pPr>
      <a:lvl2pPr marL="765245" indent="-294326" algn="l" defTabSz="47091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500" kern="1200">
          <a:solidFill>
            <a:srgbClr val="2B426E"/>
          </a:solidFill>
          <a:latin typeface="+mn-lt"/>
          <a:ea typeface="+mn-ea"/>
          <a:cs typeface="+mn-cs"/>
        </a:defRPr>
      </a:lvl2pPr>
      <a:lvl3pPr marL="1178738" indent="-235457" algn="l" defTabSz="47091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500" kern="1200">
          <a:solidFill>
            <a:srgbClr val="2B426E"/>
          </a:solidFill>
          <a:latin typeface="+mn-lt"/>
          <a:ea typeface="+mn-ea"/>
          <a:cs typeface="+mn-cs"/>
        </a:defRPr>
      </a:lvl3pPr>
      <a:lvl4pPr marL="1649663" indent="-235457" algn="l" defTabSz="47091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800" kern="1200">
          <a:solidFill>
            <a:srgbClr val="2B426E"/>
          </a:solidFill>
          <a:latin typeface="+mn-lt"/>
          <a:ea typeface="+mn-ea"/>
          <a:cs typeface="+mn-cs"/>
        </a:defRPr>
      </a:lvl4pPr>
      <a:lvl5pPr marL="2122015" indent="-235457" algn="l" defTabSz="47091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800" kern="1200">
          <a:solidFill>
            <a:srgbClr val="2B426E"/>
          </a:solidFill>
          <a:latin typeface="+mn-lt"/>
          <a:ea typeface="+mn-ea"/>
          <a:cs typeface="+mn-cs"/>
        </a:defRPr>
      </a:lvl5pPr>
      <a:lvl6pPr marL="2593729" indent="-235791" algn="l" defTabSz="471582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65317" indent="-235791" algn="l" defTabSz="471582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36913" indent="-235791" algn="l" defTabSz="471582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08489" indent="-235791" algn="l" defTabSz="471582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715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1582" algn="l" defTabSz="4715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43165" algn="l" defTabSz="4715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14763" algn="l" defTabSz="4715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86338" algn="l" defTabSz="4715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57936" algn="l" defTabSz="4715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29519" algn="l" defTabSz="4715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01108" algn="l" defTabSz="4715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72692" algn="l" defTabSz="4715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Placeholder 1"/>
          <p:cNvSpPr>
            <a:spLocks noGrp="1"/>
          </p:cNvSpPr>
          <p:nvPr>
            <p:ph type="title"/>
          </p:nvPr>
        </p:nvSpPr>
        <p:spPr bwMode="auto">
          <a:xfrm>
            <a:off x="837850" y="365647"/>
            <a:ext cx="10516302" cy="1324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201" tIns="45598" rIns="91201" bIns="4559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266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7850" y="1825355"/>
            <a:ext cx="10516302" cy="435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201" tIns="45598" rIns="91201" bIns="455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854" y="6357038"/>
            <a:ext cx="2743883" cy="364206"/>
          </a:xfrm>
          <a:prstGeom prst="rect">
            <a:avLst/>
          </a:prstGeom>
        </p:spPr>
        <p:txBody>
          <a:bodyPr vert="horz" wrap="square" lIns="91201" tIns="45598" rIns="91201" bIns="45598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975C1877-D5FB-7D44-A15B-937445A14946}" type="datetimeFigureOut">
              <a:rPr lang="en-US" altLang="en-US"/>
              <a:pPr/>
              <a:t>2/3/2021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088" y="6357038"/>
            <a:ext cx="4115825" cy="364206"/>
          </a:xfrm>
          <a:prstGeom prst="rect">
            <a:avLst/>
          </a:prstGeom>
        </p:spPr>
        <p:txBody>
          <a:bodyPr vert="horz" wrap="square" lIns="91201" tIns="45598" rIns="91201" bIns="45598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273" y="6357038"/>
            <a:ext cx="2743883" cy="364206"/>
          </a:xfrm>
          <a:prstGeom prst="rect">
            <a:avLst/>
          </a:prstGeom>
        </p:spPr>
        <p:txBody>
          <a:bodyPr vert="horz" wrap="square" lIns="91201" tIns="45598" rIns="91201" bIns="45598" numCol="1" anchor="ctr" anchorCtr="0" compatLnSpc="1">
            <a:prstTxWarp prst="textNoShape">
              <a:avLst/>
            </a:prstTxWarp>
          </a:bodyPr>
          <a:lstStyle>
            <a:lvl1pPr algn="r" defTabSz="455098" eaLnBrk="1" hangingPunct="1">
              <a:defRPr sz="1200">
                <a:solidFill>
                  <a:srgbClr val="000000"/>
                </a:solidFill>
              </a:defRPr>
            </a:lvl1pPr>
          </a:lstStyle>
          <a:p>
            <a:fld id="{B9CBE470-2AC3-0B4B-BB9E-0B276C2B665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5351012" y="6721287"/>
            <a:ext cx="6905776" cy="249041"/>
          </a:xfrm>
          <a:prstGeom prst="rect">
            <a:avLst/>
          </a:prstGeom>
          <a:solidFill>
            <a:srgbClr val="DC2028"/>
          </a:solidFill>
          <a:ln>
            <a:noFill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01" tIns="45598" rIns="91201" bIns="45598" anchor="ctr"/>
          <a:lstStyle>
            <a:lvl1pPr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en-US" sz="1700">
              <a:solidFill>
                <a:srgbClr val="595959"/>
              </a:solidFill>
              <a:latin typeface="Calibri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3945954" y="6721287"/>
            <a:ext cx="6905776" cy="249041"/>
          </a:xfrm>
          <a:prstGeom prst="rect">
            <a:avLst/>
          </a:prstGeom>
          <a:solidFill>
            <a:srgbClr val="F9DD00"/>
          </a:solidFill>
          <a:ln>
            <a:noFill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01" tIns="45598" rIns="91201" bIns="45598" anchor="ctr"/>
          <a:lstStyle>
            <a:lvl1pPr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en-US" sz="1700">
              <a:solidFill>
                <a:srgbClr val="595959"/>
              </a:solidFill>
              <a:latin typeface="Calibri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2694938" y="6721287"/>
            <a:ext cx="6905777" cy="249041"/>
          </a:xfrm>
          <a:prstGeom prst="rect">
            <a:avLst/>
          </a:prstGeom>
          <a:solidFill>
            <a:srgbClr val="058A44"/>
          </a:solidFill>
          <a:ln>
            <a:noFill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01" tIns="45598" rIns="91201" bIns="45598" anchor="ctr"/>
          <a:lstStyle>
            <a:lvl1pPr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en-US" sz="1700">
              <a:solidFill>
                <a:srgbClr val="595959"/>
              </a:solidFill>
              <a:latin typeface="Calibri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5" y="6721287"/>
            <a:ext cx="8358337" cy="249041"/>
          </a:xfrm>
          <a:prstGeom prst="rect">
            <a:avLst/>
          </a:prstGeom>
          <a:solidFill>
            <a:srgbClr val="2B426E"/>
          </a:solidFill>
          <a:ln>
            <a:noFill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01" tIns="45598" rIns="91201" bIns="45598" anchor="ctr"/>
          <a:lstStyle>
            <a:lvl1pPr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en-US" sz="1700">
              <a:solidFill>
                <a:srgbClr val="59595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576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163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163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defTabSz="91163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defTabSz="91163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defTabSz="91163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13484" algn="l" defTabSz="91163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826936" algn="l" defTabSz="91163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240394" algn="l" defTabSz="91163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653862" algn="l" defTabSz="91163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6831" indent="-226831" algn="l" defTabSz="911631" rtl="0" eaLnBrk="0" fontAlgn="base" hangingPunct="0">
        <a:lnSpc>
          <a:spcPct val="90000"/>
        </a:lnSpc>
        <a:spcBef>
          <a:spcPts val="997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3367" indent="-226831" algn="l" defTabSz="911631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8464" indent="-226831" algn="l" defTabSz="911631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4997" indent="-226831" algn="l" defTabSz="911631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1535" indent="-226831" algn="l" defTabSz="911631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07599" indent="-227964" algn="l" defTabSz="9118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527" indent="-227964" algn="l" defTabSz="9118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19457" indent="-227964" algn="l" defTabSz="9118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75386" indent="-227964" algn="l" defTabSz="9118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8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27" algn="l" defTabSz="9118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855" algn="l" defTabSz="9118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786" algn="l" defTabSz="9118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707" algn="l" defTabSz="9118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634" algn="l" defTabSz="9118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565" algn="l" defTabSz="9118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1493" algn="l" defTabSz="9118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7415" algn="l" defTabSz="9118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Placeholder 1"/>
          <p:cNvSpPr>
            <a:spLocks noGrp="1"/>
          </p:cNvSpPr>
          <p:nvPr>
            <p:ph type="title"/>
          </p:nvPr>
        </p:nvSpPr>
        <p:spPr bwMode="auto">
          <a:xfrm>
            <a:off x="837943" y="365647"/>
            <a:ext cx="10516301" cy="1324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2409" tIns="41204" rIns="82409" bIns="412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266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7943" y="1825355"/>
            <a:ext cx="10516301" cy="435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2409" tIns="41204" rIns="82409" bIns="412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854" y="6357038"/>
            <a:ext cx="2743883" cy="364206"/>
          </a:xfrm>
          <a:prstGeom prst="rect">
            <a:avLst/>
          </a:prstGeom>
        </p:spPr>
        <p:txBody>
          <a:bodyPr vert="horz" wrap="square" lIns="82409" tIns="41204" rIns="82409" bIns="41204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defTabSz="467843" eaLnBrk="0" fontAlgn="base" hangingPunct="0">
              <a:spcBef>
                <a:spcPct val="0"/>
              </a:spcBef>
              <a:spcAft>
                <a:spcPct val="0"/>
              </a:spcAft>
            </a:pPr>
            <a:fld id="{975C1877-D5FB-7D44-A15B-937445A14946}" type="datetimeFigureOut">
              <a:rPr lang="en-US" altLang="en-US" smtClean="0">
                <a:latin typeface="Arial" charset="0"/>
                <a:cs typeface="Arial" charset="0"/>
              </a:rPr>
              <a:pPr defTabSz="467843" eaLnBrk="0" fontAlgn="base" hangingPunct="0">
                <a:spcBef>
                  <a:spcPct val="0"/>
                </a:spcBef>
                <a:spcAft>
                  <a:spcPct val="0"/>
                </a:spcAft>
              </a:pPr>
              <a:t>2/3/2021</a:t>
            </a:fld>
            <a:endParaRPr lang="en-US" altLang="en-US"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088" y="6357038"/>
            <a:ext cx="4115825" cy="364206"/>
          </a:xfrm>
          <a:prstGeom prst="rect">
            <a:avLst/>
          </a:prstGeom>
        </p:spPr>
        <p:txBody>
          <a:bodyPr vert="horz" wrap="square" lIns="82409" tIns="41204" rIns="82409" bIns="41204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defTabSz="46784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273" y="6357038"/>
            <a:ext cx="2743883" cy="364206"/>
          </a:xfrm>
          <a:prstGeom prst="rect">
            <a:avLst/>
          </a:prstGeom>
        </p:spPr>
        <p:txBody>
          <a:bodyPr vert="horz" wrap="square" lIns="82409" tIns="41204" rIns="82409" bIns="41204" numCol="1" anchor="ctr" anchorCtr="0" compatLnSpc="1">
            <a:prstTxWarp prst="textNoShape">
              <a:avLst/>
            </a:prstTxWarp>
          </a:bodyPr>
          <a:lstStyle>
            <a:lvl1pPr algn="r" defTabSz="453531" eaLnBrk="1" hangingPunct="1">
              <a:defRPr sz="12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9CBE470-2AC3-0B4B-BB9E-0B276C2B6656}" type="slidenum">
              <a:rPr lang="en-US" alt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5351012" y="6721351"/>
            <a:ext cx="6905776" cy="249041"/>
          </a:xfrm>
          <a:prstGeom prst="rect">
            <a:avLst/>
          </a:prstGeom>
          <a:solidFill>
            <a:srgbClr val="DC2028"/>
          </a:solidFill>
          <a:ln>
            <a:noFill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409" tIns="41204" rIns="82409" bIns="41204" anchor="ctr"/>
          <a:lstStyle>
            <a:lvl1pPr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defTabSz="467843" fontAlgn="base">
              <a:spcBef>
                <a:spcPct val="0"/>
              </a:spcBef>
              <a:spcAft>
                <a:spcPct val="0"/>
              </a:spcAft>
            </a:pPr>
            <a:endParaRPr lang="en-US" altLang="en-US" sz="1600">
              <a:solidFill>
                <a:srgbClr val="595959"/>
              </a:solidFill>
              <a:latin typeface="Calibri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3945955" y="6721351"/>
            <a:ext cx="6905776" cy="249041"/>
          </a:xfrm>
          <a:prstGeom prst="rect">
            <a:avLst/>
          </a:prstGeom>
          <a:solidFill>
            <a:srgbClr val="F9DD00"/>
          </a:solidFill>
          <a:ln>
            <a:noFill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409" tIns="41204" rIns="82409" bIns="41204" anchor="ctr"/>
          <a:lstStyle>
            <a:lvl1pPr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defTabSz="467843" fontAlgn="base">
              <a:spcBef>
                <a:spcPct val="0"/>
              </a:spcBef>
              <a:spcAft>
                <a:spcPct val="0"/>
              </a:spcAft>
            </a:pPr>
            <a:endParaRPr lang="en-US" altLang="en-US" sz="1600">
              <a:solidFill>
                <a:srgbClr val="595959"/>
              </a:solidFill>
              <a:latin typeface="Calibri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2694944" y="6721351"/>
            <a:ext cx="6905777" cy="249041"/>
          </a:xfrm>
          <a:prstGeom prst="rect">
            <a:avLst/>
          </a:prstGeom>
          <a:solidFill>
            <a:srgbClr val="058A44"/>
          </a:solidFill>
          <a:ln>
            <a:noFill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409" tIns="41204" rIns="82409" bIns="41204" anchor="ctr"/>
          <a:lstStyle>
            <a:lvl1pPr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defTabSz="467843" fontAlgn="base">
              <a:spcBef>
                <a:spcPct val="0"/>
              </a:spcBef>
              <a:spcAft>
                <a:spcPct val="0"/>
              </a:spcAft>
            </a:pPr>
            <a:endParaRPr lang="en-US" altLang="en-US" sz="1600">
              <a:solidFill>
                <a:srgbClr val="595959"/>
              </a:solidFill>
              <a:latin typeface="Calibri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1" y="6721351"/>
            <a:ext cx="8358338" cy="249041"/>
          </a:xfrm>
          <a:prstGeom prst="rect">
            <a:avLst/>
          </a:prstGeom>
          <a:solidFill>
            <a:srgbClr val="2B426E"/>
          </a:solidFill>
          <a:ln>
            <a:noFill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409" tIns="41204" rIns="82409" bIns="41204" anchor="ctr"/>
          <a:lstStyle>
            <a:lvl1pPr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defTabSz="467843" fontAlgn="base">
              <a:spcBef>
                <a:spcPct val="0"/>
              </a:spcBef>
              <a:spcAft>
                <a:spcPct val="0"/>
              </a:spcAft>
            </a:pPr>
            <a:endParaRPr lang="en-US" altLang="en-US" sz="1600">
              <a:solidFill>
                <a:srgbClr val="59595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077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0848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0848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defTabSz="90848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defTabSz="90848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defTabSz="90848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12073" algn="l" defTabSz="908487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824085" algn="l" defTabSz="908487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236124" algn="l" defTabSz="908487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648159" algn="l" defTabSz="908487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6050" indent="-226050" algn="l" defTabSz="908487" rtl="0" eaLnBrk="0" fontAlgn="base" hangingPunct="0">
        <a:lnSpc>
          <a:spcPct val="90000"/>
        </a:lnSpc>
        <a:spcBef>
          <a:spcPts val="997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1010" indent="-226050" algn="l" defTabSz="908487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4534" indent="-226050" algn="l" defTabSz="908487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89490" indent="-226050" algn="l" defTabSz="908487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44477" indent="-226050" algn="l" defTabSz="908487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498940" indent="-227175" algn="l" defTabSz="9087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53297" indent="-227175" algn="l" defTabSz="9087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07661" indent="-227175" algn="l" defTabSz="9087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62008" indent="-227175" algn="l" defTabSz="9087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87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356" algn="l" defTabSz="9087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8708" algn="l" defTabSz="9087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075" algn="l" defTabSz="9087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7415" algn="l" defTabSz="9087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1765" algn="l" defTabSz="9087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6135" algn="l" defTabSz="9087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0479" algn="l" defTabSz="9087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4826" algn="l" defTabSz="9087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5351006" y="6721256"/>
            <a:ext cx="6905776" cy="249041"/>
          </a:xfrm>
          <a:prstGeom prst="rect">
            <a:avLst/>
          </a:prstGeom>
          <a:solidFill>
            <a:srgbClr val="DC202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63" tIns="45680" rIns="91363" bIns="45680" anchor="ctr"/>
          <a:lstStyle>
            <a:lvl1pPr defTabSz="520700"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defTabSz="520700"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defTabSz="520700"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defTabSz="520700"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defTabSz="520700"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40000" indent="-2540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97200" indent="-2540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54400" indent="-2540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911600" indent="-2540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US" altLang="en-US" sz="1900">
              <a:solidFill>
                <a:srgbClr val="595959"/>
              </a:solidFill>
              <a:latin typeface="Calibri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945953" y="6721256"/>
            <a:ext cx="6905776" cy="249041"/>
          </a:xfrm>
          <a:prstGeom prst="rect">
            <a:avLst/>
          </a:prstGeom>
          <a:solidFill>
            <a:srgbClr val="F9DD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63" tIns="45680" rIns="91363" bIns="45680" anchor="ctr"/>
          <a:lstStyle>
            <a:lvl1pPr defTabSz="520700"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defTabSz="520700"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defTabSz="520700"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defTabSz="520700"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defTabSz="520700"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40000" indent="-2540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97200" indent="-2540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54400" indent="-2540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911600" indent="-2540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US" altLang="en-US" sz="1900">
              <a:solidFill>
                <a:srgbClr val="595959"/>
              </a:solidFill>
              <a:latin typeface="Calibri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694937" y="6721256"/>
            <a:ext cx="6905777" cy="249041"/>
          </a:xfrm>
          <a:prstGeom prst="rect">
            <a:avLst/>
          </a:prstGeom>
          <a:solidFill>
            <a:srgbClr val="058A4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63" tIns="45680" rIns="91363" bIns="45680" anchor="ctr"/>
          <a:lstStyle>
            <a:lvl1pPr defTabSz="520700"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defTabSz="520700"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defTabSz="520700"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defTabSz="520700"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defTabSz="520700"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40000" indent="-2540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97200" indent="-2540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54400" indent="-2540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911600" indent="-2540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US" altLang="en-US" sz="1900">
              <a:solidFill>
                <a:srgbClr val="595959"/>
              </a:solidFill>
              <a:latin typeface="Calibri" charset="0"/>
            </a:endParaRPr>
          </a:p>
        </p:txBody>
      </p:sp>
      <p:sp>
        <p:nvSpPr>
          <p:cNvPr id="37893" name="Title Placeholder 1"/>
          <p:cNvSpPr>
            <a:spLocks noGrp="1"/>
          </p:cNvSpPr>
          <p:nvPr>
            <p:ph type="title"/>
          </p:nvPr>
        </p:nvSpPr>
        <p:spPr bwMode="auto">
          <a:xfrm>
            <a:off x="610397" y="274954"/>
            <a:ext cx="1097121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4196" tIns="52098" rIns="104196" bIns="5209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789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0397" y="1600788"/>
            <a:ext cx="10971216" cy="4525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4196" tIns="52098" rIns="104196" bIns="520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0392" y="6357038"/>
            <a:ext cx="2844656" cy="364206"/>
          </a:xfrm>
          <a:prstGeom prst="rect">
            <a:avLst/>
          </a:prstGeom>
        </p:spPr>
        <p:txBody>
          <a:bodyPr vert="horz" wrap="square" lIns="104196" tIns="52098" rIns="104196" bIns="52098" numCol="1" anchor="ctr" anchorCtr="0" compatLnSpc="1">
            <a:prstTxWarp prst="textNoShape">
              <a:avLst/>
            </a:prstTxWarp>
          </a:bodyPr>
          <a:lstStyle>
            <a:lvl1pPr defTabSz="471765" eaLnBrk="1" hangingPunct="1">
              <a:defRPr sz="13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85331F2C-1A5C-994A-B938-BC1417038F6C}" type="datetime1">
              <a:rPr lang="en-US" altLang="en-US" smtClean="0"/>
              <a:pPr/>
              <a:t>2/3/2021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773" y="6357038"/>
            <a:ext cx="3862455" cy="364206"/>
          </a:xfrm>
          <a:prstGeom prst="rect">
            <a:avLst/>
          </a:prstGeom>
        </p:spPr>
        <p:txBody>
          <a:bodyPr vert="horz" wrap="square" lIns="104196" tIns="52098" rIns="104196" bIns="52098" numCol="1" anchor="ctr" anchorCtr="0" compatLnSpc="1">
            <a:prstTxWarp prst="textNoShape">
              <a:avLst/>
            </a:prstTxWarp>
          </a:bodyPr>
          <a:lstStyle>
            <a:lvl1pPr algn="ctr" defTabSz="471765" eaLnBrk="1" hangingPunct="1">
              <a:defRPr sz="1300">
                <a:solidFill>
                  <a:srgbClr val="898989"/>
                </a:solidFill>
                <a:latin typeface="Calibri" charset="0"/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952" y="6357038"/>
            <a:ext cx="2844656" cy="364206"/>
          </a:xfrm>
          <a:prstGeom prst="rect">
            <a:avLst/>
          </a:prstGeom>
        </p:spPr>
        <p:txBody>
          <a:bodyPr vert="horz" lIns="104196" tIns="52098" rIns="104196" bIns="52098" rtlCol="0" anchor="ctr"/>
          <a:lstStyle>
            <a:lvl1pPr algn="r" defTabSz="472432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  <a:ea typeface=""/>
                <a:cs typeface="+mn-cs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" y="6721256"/>
            <a:ext cx="8358336" cy="249041"/>
          </a:xfrm>
          <a:prstGeom prst="rect">
            <a:avLst/>
          </a:prstGeom>
          <a:solidFill>
            <a:srgbClr val="2B426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63" tIns="45680" rIns="91363" bIns="45680" anchor="ctr"/>
          <a:lstStyle>
            <a:lvl1pPr defTabSz="520700"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defTabSz="520700"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defTabSz="520700"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defTabSz="520700"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defTabSz="520700"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40000" indent="-2540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97200" indent="-2540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54400" indent="-2540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911600" indent="-2540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US" altLang="en-US" sz="1900">
              <a:solidFill>
                <a:srgbClr val="59595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747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471765" rtl="0" eaLnBrk="0" fontAlgn="base" hangingPunct="0">
        <a:spcBef>
          <a:spcPct val="0"/>
        </a:spcBef>
        <a:spcAft>
          <a:spcPct val="0"/>
        </a:spcAft>
        <a:defRPr sz="22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defTabSz="471765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Calibri" pitchFamily="34" charset="0"/>
        </a:defRPr>
      </a:lvl2pPr>
      <a:lvl3pPr algn="l" defTabSz="471765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Calibri" pitchFamily="34" charset="0"/>
        </a:defRPr>
      </a:lvl3pPr>
      <a:lvl4pPr algn="l" defTabSz="471765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Calibri" pitchFamily="34" charset="0"/>
        </a:defRPr>
      </a:lvl4pPr>
      <a:lvl5pPr algn="l" defTabSz="471765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Calibri" pitchFamily="34" charset="0"/>
        </a:defRPr>
      </a:lvl5pPr>
      <a:lvl6pPr marL="414233" algn="l" defTabSz="471765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Calibri" pitchFamily="34" charset="0"/>
        </a:defRPr>
      </a:lvl6pPr>
      <a:lvl7pPr marL="828467" algn="l" defTabSz="471765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Calibri" pitchFamily="34" charset="0"/>
        </a:defRPr>
      </a:lvl7pPr>
      <a:lvl8pPr marL="1242699" algn="l" defTabSz="471765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Calibri" pitchFamily="34" charset="0"/>
        </a:defRPr>
      </a:lvl8pPr>
      <a:lvl9pPr marL="1656929" algn="l" defTabSz="471765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Calibri" pitchFamily="34" charset="0"/>
        </a:defRPr>
      </a:lvl9pPr>
    </p:titleStyle>
    <p:bodyStyle>
      <a:lvl1pPr marL="353824" indent="-353824" algn="l" defTabSz="47176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900" kern="1200">
          <a:solidFill>
            <a:srgbClr val="2B426E"/>
          </a:solidFill>
          <a:latin typeface="+mn-lt"/>
          <a:ea typeface="+mn-ea"/>
          <a:cs typeface="+mn-cs"/>
        </a:defRPr>
      </a:lvl1pPr>
      <a:lvl2pPr marL="766618" indent="-294853" algn="l" defTabSz="47176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500" kern="1200">
          <a:solidFill>
            <a:srgbClr val="2B426E"/>
          </a:solidFill>
          <a:latin typeface="+mn-lt"/>
          <a:ea typeface="+mn-ea"/>
          <a:cs typeface="+mn-cs"/>
        </a:defRPr>
      </a:lvl2pPr>
      <a:lvl3pPr marL="1180851" indent="-235881" algn="l" defTabSz="47176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500" kern="1200">
          <a:solidFill>
            <a:srgbClr val="2B426E"/>
          </a:solidFill>
          <a:latin typeface="+mn-lt"/>
          <a:ea typeface="+mn-ea"/>
          <a:cs typeface="+mn-cs"/>
        </a:defRPr>
      </a:lvl3pPr>
      <a:lvl4pPr marL="1652618" indent="-235881" algn="l" defTabSz="47176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rgbClr val="2B426E"/>
          </a:solidFill>
          <a:latin typeface="+mn-lt"/>
          <a:ea typeface="+mn-ea"/>
          <a:cs typeface="+mn-cs"/>
        </a:defRPr>
      </a:lvl4pPr>
      <a:lvl5pPr marL="2125819" indent="-235881" algn="l" defTabSz="47176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rgbClr val="2B426E"/>
          </a:solidFill>
          <a:latin typeface="+mn-lt"/>
          <a:ea typeface="+mn-ea"/>
          <a:cs typeface="+mn-cs"/>
        </a:defRPr>
      </a:lvl5pPr>
      <a:lvl6pPr marL="2598380" indent="-236216" algn="l" defTabSz="472432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70812" indent="-236216" algn="l" defTabSz="472432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43243" indent="-236216" algn="l" defTabSz="472432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15674" indent="-236216" algn="l" defTabSz="472432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724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2432" algn="l" defTabSz="4724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44861" algn="l" defTabSz="4724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17298" algn="l" defTabSz="4724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89722" algn="l" defTabSz="4724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62162" algn="l" defTabSz="4724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34592" algn="l" defTabSz="4724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07027" algn="l" defTabSz="4724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79458" algn="l" defTabSz="4724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3D8CA22-B3AC-40F9-907B-6AB962417A2A}"/>
              </a:ext>
            </a:extLst>
          </p:cNvPr>
          <p:cNvSpPr/>
          <p:nvPr/>
        </p:nvSpPr>
        <p:spPr>
          <a:xfrm>
            <a:off x="5349887" y="6721475"/>
            <a:ext cx="6907213" cy="249238"/>
          </a:xfrm>
          <a:prstGeom prst="rect">
            <a:avLst/>
          </a:prstGeom>
          <a:solidFill>
            <a:srgbClr val="DC202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96" tIns="40049" rIns="80096" bIns="40049" anchor="ctr"/>
          <a:lstStyle/>
          <a:p>
            <a:pPr algn="ctr" defTabSz="913615">
              <a:defRPr/>
            </a:pP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78B7DFF-3C74-431A-9BF8-5830B34CEDBD}"/>
              </a:ext>
            </a:extLst>
          </p:cNvPr>
          <p:cNvSpPr/>
          <p:nvPr/>
        </p:nvSpPr>
        <p:spPr>
          <a:xfrm>
            <a:off x="3944938" y="6721475"/>
            <a:ext cx="6907212" cy="249238"/>
          </a:xfrm>
          <a:prstGeom prst="rect">
            <a:avLst/>
          </a:prstGeom>
          <a:solidFill>
            <a:srgbClr val="F9DD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96" tIns="40049" rIns="80096" bIns="40049" anchor="ctr"/>
          <a:lstStyle/>
          <a:p>
            <a:pPr algn="ctr" defTabSz="913615">
              <a:defRPr/>
            </a:pP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A7F4396-E41D-4242-A46A-CC08025D7A17}"/>
              </a:ext>
            </a:extLst>
          </p:cNvPr>
          <p:cNvSpPr/>
          <p:nvPr/>
        </p:nvSpPr>
        <p:spPr>
          <a:xfrm>
            <a:off x="2693988" y="6721475"/>
            <a:ext cx="6907212" cy="249238"/>
          </a:xfrm>
          <a:prstGeom prst="rect">
            <a:avLst/>
          </a:prstGeom>
          <a:solidFill>
            <a:srgbClr val="058A4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96" tIns="40049" rIns="80096" bIns="40049" anchor="ctr"/>
          <a:lstStyle/>
          <a:p>
            <a:pPr algn="ctr" defTabSz="913615">
              <a:defRPr/>
            </a:pP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029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41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49" tIns="45676" rIns="91349" bIns="4567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0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12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49" tIns="45676" rIns="91349" bIns="456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20DE8C3-ECB3-49C1-BAF3-E44C117B00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2" y="6356351"/>
            <a:ext cx="2844800" cy="365125"/>
          </a:xfrm>
          <a:prstGeom prst="rect">
            <a:avLst/>
          </a:prstGeom>
        </p:spPr>
        <p:txBody>
          <a:bodyPr vert="horz" lIns="91349" tIns="45676" rIns="91349" bIns="45676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3615">
              <a:defRPr/>
            </a:pPr>
            <a:fld id="{18B06808-921F-444B-B59C-AD99FEE5FE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615">
                <a:defRPr/>
              </a:pPr>
              <a:t>2/3/2021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ED3FE2-C276-4D00-A889-54147EC667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5" y="6356351"/>
            <a:ext cx="3860800" cy="365125"/>
          </a:xfrm>
          <a:prstGeom prst="rect">
            <a:avLst/>
          </a:prstGeom>
        </p:spPr>
        <p:txBody>
          <a:bodyPr vert="horz" lIns="91349" tIns="45676" rIns="91349" bIns="45676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3615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A163FF-C264-418E-8DA7-D516B5FE6C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349" tIns="45676" rIns="91349" bIns="45676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defTabSz="913615" fontAlgn="base">
              <a:spcBef>
                <a:spcPct val="0"/>
              </a:spcBef>
              <a:spcAft>
                <a:spcPct val="0"/>
              </a:spcAft>
            </a:pPr>
            <a:fld id="{18BB7276-1B4D-4D67-B3CF-3229E7221A99}" type="slidenum">
              <a:rPr lang="en-US" smtClean="0"/>
              <a:pPr defTabSz="913615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B580B0E-A1A8-4781-9F3E-2CC80C5AB17F}"/>
              </a:ext>
            </a:extLst>
          </p:cNvPr>
          <p:cNvSpPr/>
          <p:nvPr/>
        </p:nvSpPr>
        <p:spPr>
          <a:xfrm>
            <a:off x="0" y="6721475"/>
            <a:ext cx="8358188" cy="249238"/>
          </a:xfrm>
          <a:prstGeom prst="rect">
            <a:avLst/>
          </a:prstGeom>
          <a:solidFill>
            <a:srgbClr val="2B426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96" tIns="40049" rIns="80096" bIns="40049" anchor="ctr"/>
          <a:lstStyle/>
          <a:p>
            <a:pPr algn="ctr" defTabSz="913615"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281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xStyles>
    <p:titleStyle>
      <a:lvl1pPr algn="l" defTabSz="455220" rtl="0" eaLnBrk="0" fontAlgn="base" hangingPunct="0">
        <a:spcBef>
          <a:spcPct val="0"/>
        </a:spcBef>
        <a:spcAft>
          <a:spcPct val="0"/>
        </a:spcAft>
        <a:defRPr sz="21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defTabSz="455220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Calibri" panose="020F0502020204030204" pitchFamily="34" charset="0"/>
        </a:defRPr>
      </a:lvl2pPr>
      <a:lvl3pPr algn="l" defTabSz="455220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Calibri" panose="020F0502020204030204" pitchFamily="34" charset="0"/>
        </a:defRPr>
      </a:lvl3pPr>
      <a:lvl4pPr algn="l" defTabSz="455220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Calibri" panose="020F0502020204030204" pitchFamily="34" charset="0"/>
        </a:defRPr>
      </a:lvl4pPr>
      <a:lvl5pPr algn="l" defTabSz="455220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Calibri" panose="020F0502020204030204" pitchFamily="34" charset="0"/>
        </a:defRPr>
      </a:lvl5pPr>
      <a:lvl6pPr marL="456807" algn="l" defTabSz="455220" rtl="0" fontAlgn="base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Calibri" panose="020F0502020204030204" pitchFamily="34" charset="0"/>
        </a:defRPr>
      </a:lvl6pPr>
      <a:lvl7pPr marL="913615" algn="l" defTabSz="455220" rtl="0" fontAlgn="base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Calibri" panose="020F0502020204030204" pitchFamily="34" charset="0"/>
        </a:defRPr>
      </a:lvl7pPr>
      <a:lvl8pPr marL="1370423" algn="l" defTabSz="455220" rtl="0" fontAlgn="base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Calibri" panose="020F0502020204030204" pitchFamily="34" charset="0"/>
        </a:defRPr>
      </a:lvl8pPr>
      <a:lvl9pPr marL="1827228" algn="l" defTabSz="455220" rtl="0" fontAlgn="base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Calibri" panose="020F0502020204030204" pitchFamily="34" charset="0"/>
        </a:defRPr>
      </a:lvl9pPr>
    </p:titleStyle>
    <p:bodyStyle>
      <a:lvl1pPr marL="341019" indent="-341019" algn="l" defTabSz="45522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2B426E"/>
          </a:solidFill>
          <a:latin typeface="+mn-lt"/>
          <a:ea typeface="+mn-ea"/>
          <a:cs typeface="+mn-cs"/>
        </a:defRPr>
      </a:lvl1pPr>
      <a:lvl2pPr marL="740727" indent="-283920" algn="l" defTabSz="45522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2B426E"/>
          </a:solidFill>
          <a:latin typeface="+mn-lt"/>
          <a:ea typeface="+mn-ea"/>
          <a:cs typeface="+mn-cs"/>
        </a:defRPr>
      </a:lvl2pPr>
      <a:lvl3pPr marL="1140432" indent="-226819" algn="l" defTabSz="45522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2B426E"/>
          </a:solidFill>
          <a:latin typeface="+mn-lt"/>
          <a:ea typeface="+mn-ea"/>
          <a:cs typeface="+mn-cs"/>
        </a:defRPr>
      </a:lvl3pPr>
      <a:lvl4pPr marL="1597239" indent="-226819" algn="l" defTabSz="45522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2B426E"/>
          </a:solidFill>
          <a:latin typeface="+mn-lt"/>
          <a:ea typeface="+mn-ea"/>
          <a:cs typeface="+mn-cs"/>
        </a:defRPr>
      </a:lvl4pPr>
      <a:lvl5pPr marL="2054048" indent="-226819" algn="l" defTabSz="45522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 kern="1200">
          <a:solidFill>
            <a:srgbClr val="2B426E"/>
          </a:solidFill>
          <a:latin typeface="+mn-lt"/>
          <a:ea typeface="+mn-ea"/>
          <a:cs typeface="+mn-cs"/>
        </a:defRPr>
      </a:lvl5pPr>
      <a:lvl6pPr marL="2512128" indent="-228374" algn="l" defTabSz="45675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880" indent="-228374" algn="l" defTabSz="45675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632" indent="-228374" algn="l" defTabSz="45675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381" indent="-228374" algn="l" defTabSz="45675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7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52" algn="l" defTabSz="4567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00" algn="l" defTabSz="4567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54" algn="l" defTabSz="4567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03" algn="l" defTabSz="4567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751" algn="l" defTabSz="4567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505" algn="l" defTabSz="4567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255" algn="l" defTabSz="4567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004" algn="l" defTabSz="4567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3D8CA22-B3AC-40F9-907B-6AB962417A2A}"/>
              </a:ext>
            </a:extLst>
          </p:cNvPr>
          <p:cNvSpPr/>
          <p:nvPr/>
        </p:nvSpPr>
        <p:spPr>
          <a:xfrm>
            <a:off x="5349887" y="6721475"/>
            <a:ext cx="6907213" cy="249238"/>
          </a:xfrm>
          <a:prstGeom prst="rect">
            <a:avLst/>
          </a:prstGeom>
          <a:solidFill>
            <a:srgbClr val="DC202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96" tIns="40049" rIns="80096" bIns="40049" anchor="ctr"/>
          <a:lstStyle/>
          <a:p>
            <a:pPr algn="ctr" defTabSz="913615">
              <a:defRPr/>
            </a:pP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78B7DFF-3C74-431A-9BF8-5830B34CEDBD}"/>
              </a:ext>
            </a:extLst>
          </p:cNvPr>
          <p:cNvSpPr/>
          <p:nvPr/>
        </p:nvSpPr>
        <p:spPr>
          <a:xfrm>
            <a:off x="3944938" y="6721475"/>
            <a:ext cx="6907212" cy="249238"/>
          </a:xfrm>
          <a:prstGeom prst="rect">
            <a:avLst/>
          </a:prstGeom>
          <a:solidFill>
            <a:srgbClr val="F9DD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96" tIns="40049" rIns="80096" bIns="40049" anchor="ctr"/>
          <a:lstStyle/>
          <a:p>
            <a:pPr algn="ctr" defTabSz="913615">
              <a:defRPr/>
            </a:pP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A7F4396-E41D-4242-A46A-CC08025D7A17}"/>
              </a:ext>
            </a:extLst>
          </p:cNvPr>
          <p:cNvSpPr/>
          <p:nvPr/>
        </p:nvSpPr>
        <p:spPr>
          <a:xfrm>
            <a:off x="2693988" y="6721475"/>
            <a:ext cx="6907212" cy="249238"/>
          </a:xfrm>
          <a:prstGeom prst="rect">
            <a:avLst/>
          </a:prstGeom>
          <a:solidFill>
            <a:srgbClr val="058A4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96" tIns="40049" rIns="80096" bIns="40049" anchor="ctr"/>
          <a:lstStyle/>
          <a:p>
            <a:pPr algn="ctr" defTabSz="913615">
              <a:defRPr/>
            </a:pP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029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41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49" tIns="45676" rIns="91349" bIns="4567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0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12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49" tIns="45676" rIns="91349" bIns="456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20DE8C3-ECB3-49C1-BAF3-E44C117B00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2" y="6356351"/>
            <a:ext cx="2844800" cy="365125"/>
          </a:xfrm>
          <a:prstGeom prst="rect">
            <a:avLst/>
          </a:prstGeom>
        </p:spPr>
        <p:txBody>
          <a:bodyPr vert="horz" lIns="91349" tIns="45676" rIns="91349" bIns="45676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3615">
              <a:defRPr/>
            </a:pPr>
            <a:fld id="{18B06808-921F-444B-B59C-AD99FEE5FE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615">
                <a:defRPr/>
              </a:pPr>
              <a:t>2/3/2021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ED3FE2-C276-4D00-A889-54147EC667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5" y="6356351"/>
            <a:ext cx="3860800" cy="365125"/>
          </a:xfrm>
          <a:prstGeom prst="rect">
            <a:avLst/>
          </a:prstGeom>
        </p:spPr>
        <p:txBody>
          <a:bodyPr vert="horz" lIns="91349" tIns="45676" rIns="91349" bIns="45676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3615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A163FF-C264-418E-8DA7-D516B5FE6C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349" tIns="45676" rIns="91349" bIns="45676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defTabSz="913615" fontAlgn="base">
              <a:spcBef>
                <a:spcPct val="0"/>
              </a:spcBef>
              <a:spcAft>
                <a:spcPct val="0"/>
              </a:spcAft>
            </a:pPr>
            <a:fld id="{18BB7276-1B4D-4D67-B3CF-3229E7221A99}" type="slidenum">
              <a:rPr lang="en-US" smtClean="0"/>
              <a:pPr defTabSz="913615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B580B0E-A1A8-4781-9F3E-2CC80C5AB17F}"/>
              </a:ext>
            </a:extLst>
          </p:cNvPr>
          <p:cNvSpPr/>
          <p:nvPr/>
        </p:nvSpPr>
        <p:spPr>
          <a:xfrm>
            <a:off x="0" y="6721475"/>
            <a:ext cx="8358188" cy="249238"/>
          </a:xfrm>
          <a:prstGeom prst="rect">
            <a:avLst/>
          </a:prstGeom>
          <a:solidFill>
            <a:srgbClr val="2B426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96" tIns="40049" rIns="80096" bIns="40049" anchor="ctr"/>
          <a:lstStyle/>
          <a:p>
            <a:pPr algn="ctr" defTabSz="913615"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032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</p:sldLayoutIdLst>
  <p:txStyles>
    <p:titleStyle>
      <a:lvl1pPr algn="l" defTabSz="455220" rtl="0" eaLnBrk="0" fontAlgn="base" hangingPunct="0">
        <a:spcBef>
          <a:spcPct val="0"/>
        </a:spcBef>
        <a:spcAft>
          <a:spcPct val="0"/>
        </a:spcAft>
        <a:defRPr sz="21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defTabSz="455220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Calibri" panose="020F0502020204030204" pitchFamily="34" charset="0"/>
        </a:defRPr>
      </a:lvl2pPr>
      <a:lvl3pPr algn="l" defTabSz="455220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Calibri" panose="020F0502020204030204" pitchFamily="34" charset="0"/>
        </a:defRPr>
      </a:lvl3pPr>
      <a:lvl4pPr algn="l" defTabSz="455220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Calibri" panose="020F0502020204030204" pitchFamily="34" charset="0"/>
        </a:defRPr>
      </a:lvl4pPr>
      <a:lvl5pPr algn="l" defTabSz="455220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Calibri" panose="020F0502020204030204" pitchFamily="34" charset="0"/>
        </a:defRPr>
      </a:lvl5pPr>
      <a:lvl6pPr marL="456807" algn="l" defTabSz="455220" rtl="0" fontAlgn="base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Calibri" panose="020F0502020204030204" pitchFamily="34" charset="0"/>
        </a:defRPr>
      </a:lvl6pPr>
      <a:lvl7pPr marL="913615" algn="l" defTabSz="455220" rtl="0" fontAlgn="base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Calibri" panose="020F0502020204030204" pitchFamily="34" charset="0"/>
        </a:defRPr>
      </a:lvl7pPr>
      <a:lvl8pPr marL="1370423" algn="l" defTabSz="455220" rtl="0" fontAlgn="base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Calibri" panose="020F0502020204030204" pitchFamily="34" charset="0"/>
        </a:defRPr>
      </a:lvl8pPr>
      <a:lvl9pPr marL="1827228" algn="l" defTabSz="455220" rtl="0" fontAlgn="base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Calibri" panose="020F0502020204030204" pitchFamily="34" charset="0"/>
        </a:defRPr>
      </a:lvl9pPr>
    </p:titleStyle>
    <p:bodyStyle>
      <a:lvl1pPr marL="341019" indent="-341019" algn="l" defTabSz="45522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2B426E"/>
          </a:solidFill>
          <a:latin typeface="+mn-lt"/>
          <a:ea typeface="+mn-ea"/>
          <a:cs typeface="+mn-cs"/>
        </a:defRPr>
      </a:lvl1pPr>
      <a:lvl2pPr marL="740727" indent="-283920" algn="l" defTabSz="45522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2B426E"/>
          </a:solidFill>
          <a:latin typeface="+mn-lt"/>
          <a:ea typeface="+mn-ea"/>
          <a:cs typeface="+mn-cs"/>
        </a:defRPr>
      </a:lvl2pPr>
      <a:lvl3pPr marL="1140432" indent="-226819" algn="l" defTabSz="45522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2B426E"/>
          </a:solidFill>
          <a:latin typeface="+mn-lt"/>
          <a:ea typeface="+mn-ea"/>
          <a:cs typeface="+mn-cs"/>
        </a:defRPr>
      </a:lvl3pPr>
      <a:lvl4pPr marL="1597239" indent="-226819" algn="l" defTabSz="45522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2B426E"/>
          </a:solidFill>
          <a:latin typeface="+mn-lt"/>
          <a:ea typeface="+mn-ea"/>
          <a:cs typeface="+mn-cs"/>
        </a:defRPr>
      </a:lvl4pPr>
      <a:lvl5pPr marL="2054048" indent="-226819" algn="l" defTabSz="45522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 kern="1200">
          <a:solidFill>
            <a:srgbClr val="2B426E"/>
          </a:solidFill>
          <a:latin typeface="+mn-lt"/>
          <a:ea typeface="+mn-ea"/>
          <a:cs typeface="+mn-cs"/>
        </a:defRPr>
      </a:lvl5pPr>
      <a:lvl6pPr marL="2512128" indent="-228374" algn="l" defTabSz="45675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880" indent="-228374" algn="l" defTabSz="45675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632" indent="-228374" algn="l" defTabSz="45675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381" indent="-228374" algn="l" defTabSz="45675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7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52" algn="l" defTabSz="4567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00" algn="l" defTabSz="4567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54" algn="l" defTabSz="4567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03" algn="l" defTabSz="4567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751" algn="l" defTabSz="4567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505" algn="l" defTabSz="4567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255" algn="l" defTabSz="4567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004" algn="l" defTabSz="4567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4.xml"/><Relationship Id="rId7" Type="http://schemas.openxmlformats.org/officeDocument/2006/relationships/image" Target="../media/image3.png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slideLayout" Target="../slideLayouts/slideLayout46.xml"/><Relationship Id="rId18" Type="http://schemas.openxmlformats.org/officeDocument/2006/relationships/image" Target="../media/image8.png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tags" Target="../tags/tag16.xml"/><Relationship Id="rId17" Type="http://schemas.openxmlformats.org/officeDocument/2006/relationships/image" Target="../media/image7.png"/><Relationship Id="rId2" Type="http://schemas.openxmlformats.org/officeDocument/2006/relationships/tags" Target="../tags/tag6.xml"/><Relationship Id="rId16" Type="http://schemas.openxmlformats.org/officeDocument/2006/relationships/image" Target="../media/image6.jpg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5" Type="http://schemas.openxmlformats.org/officeDocument/2006/relationships/tags" Target="../tags/tag9.xml"/><Relationship Id="rId15" Type="http://schemas.openxmlformats.org/officeDocument/2006/relationships/image" Target="../media/image5.png"/><Relationship Id="rId10" Type="http://schemas.openxmlformats.org/officeDocument/2006/relationships/tags" Target="../tags/tag14.xml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tags" Target="../tags/tag18.xml"/><Relationship Id="rId7" Type="http://schemas.openxmlformats.org/officeDocument/2006/relationships/image" Target="../media/image2.emf"/><Relationship Id="rId2" Type="http://schemas.openxmlformats.org/officeDocument/2006/relationships/tags" Target="../tags/tag1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7" Type="http://schemas.openxmlformats.org/officeDocument/2006/relationships/image" Target="../media/image2.emf"/><Relationship Id="rId2" Type="http://schemas.openxmlformats.org/officeDocument/2006/relationships/tags" Target="../tags/tag19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46.xml"/><Relationship Id="rId7" Type="http://schemas.openxmlformats.org/officeDocument/2006/relationships/image" Target="../media/image12.png"/><Relationship Id="rId2" Type="http://schemas.openxmlformats.org/officeDocument/2006/relationships/tags" Target="../tags/tag20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2.emf"/><Relationship Id="rId10" Type="http://schemas.openxmlformats.org/officeDocument/2006/relationships/image" Target="../media/image15.png"/><Relationship Id="rId4" Type="http://schemas.openxmlformats.org/officeDocument/2006/relationships/oleObject" Target="../embeddings/oleObject7.bin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7.jpeg"/><Relationship Id="rId2" Type="http://schemas.openxmlformats.org/officeDocument/2006/relationships/tags" Target="../tags/tag2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8.bin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7D5E0A92-65CF-45CC-BDFC-AB247304A79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7312264"/>
              </p:ext>
            </p:extLst>
          </p:nvPr>
        </p:nvGraphicFramePr>
        <p:xfrm>
          <a:off x="1525" y="1441"/>
          <a:ext cx="1439" cy="1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think-cell Slide" r:id="rId5" imgW="378" imgH="377" progId="TCLayout.ActiveDocument.1">
                  <p:embed/>
                </p:oleObj>
              </mc:Choice>
              <mc:Fallback>
                <p:oleObj name="think-cell Slide" r:id="rId5" imgW="378" imgH="37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5" y="1441"/>
                        <a:ext cx="1439" cy="1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547" y="3601835"/>
            <a:ext cx="9142920" cy="1655479"/>
          </a:xfrm>
        </p:spPr>
        <p:txBody>
          <a:bodyPr rtlCol="0">
            <a:normAutofit/>
          </a:bodyPr>
          <a:lstStyle/>
          <a:p>
            <a:pPr defTabSz="443258" eaLnBrk="1" fontAlgn="auto" hangingPunct="1">
              <a:spcBef>
                <a:spcPts val="1000"/>
              </a:spcBef>
              <a:spcAft>
                <a:spcPts val="0"/>
              </a:spcAft>
              <a:defRPr/>
            </a:pPr>
            <a:endParaRPr lang="en-US" sz="1500" dirty="0"/>
          </a:p>
        </p:txBody>
      </p:sp>
      <p:sp>
        <p:nvSpPr>
          <p:cNvPr id="4" name="Rectangle 3"/>
          <p:cNvSpPr/>
          <p:nvPr/>
        </p:nvSpPr>
        <p:spPr>
          <a:xfrm>
            <a:off x="11" y="4521616"/>
            <a:ext cx="12321564" cy="2465944"/>
          </a:xfrm>
          <a:prstGeom prst="rect">
            <a:avLst/>
          </a:prstGeom>
          <a:solidFill>
            <a:srgbClr val="2B426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8669" tIns="44330" rIns="88669" bIns="44330" anchor="ctr"/>
          <a:lstStyle>
            <a:lvl1pPr defTabSz="490538"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defTabSz="490538"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defTabSz="490538"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defTabSz="490538"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defTabSz="490538"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40000" indent="-254000" defTabSz="4905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97200" indent="-254000" defTabSz="4905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54400" indent="-254000" defTabSz="4905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911600" indent="-254000" defTabSz="4905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1600" dirty="0">
              <a:solidFill>
                <a:srgbClr val="FFFFFF"/>
              </a:solidFill>
              <a:latin typeface="Calibri" charset="0"/>
            </a:endParaRPr>
          </a:p>
        </p:txBody>
      </p:sp>
      <p:grpSp>
        <p:nvGrpSpPr>
          <p:cNvPr id="39940" name="Group 12"/>
          <p:cNvGrpSpPr>
            <a:grpSpLocks/>
          </p:cNvGrpSpPr>
          <p:nvPr/>
        </p:nvGrpSpPr>
        <p:grpSpPr bwMode="auto">
          <a:xfrm>
            <a:off x="7023831" y="6643512"/>
            <a:ext cx="5012698" cy="214493"/>
            <a:chOff x="5587160" y="7543359"/>
            <a:chExt cx="5257800" cy="227682"/>
          </a:xfrm>
        </p:grpSpPr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5587160" y="7543359"/>
              <a:ext cx="1751593" cy="22768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1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51911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51911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51911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51911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defTabSz="467809" fontAlgn="base">
                <a:spcBef>
                  <a:spcPct val="0"/>
                </a:spcBef>
                <a:spcAft>
                  <a:spcPct val="0"/>
                </a:spcAft>
              </a:pPr>
              <a:endParaRPr lang="en-GB" altLang="en-US" sz="16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7338753" y="7543359"/>
              <a:ext cx="1754613" cy="22768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1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51911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51911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51911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51911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defTabSz="467809" fontAlgn="base">
                <a:spcBef>
                  <a:spcPct val="0"/>
                </a:spcBef>
                <a:spcAft>
                  <a:spcPct val="0"/>
                </a:spcAft>
              </a:pPr>
              <a:endParaRPr lang="en-GB" altLang="en-US" sz="16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9093367" y="7543359"/>
              <a:ext cx="1751593" cy="22768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1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51911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51911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51911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51911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defTabSz="467809" fontAlgn="base">
                <a:spcBef>
                  <a:spcPct val="0"/>
                </a:spcBef>
                <a:spcAft>
                  <a:spcPct val="0"/>
                </a:spcAft>
              </a:pPr>
              <a:endParaRPr lang="en-GB" altLang="en-US" sz="1600">
                <a:solidFill>
                  <a:srgbClr val="FFFFFF"/>
                </a:solidFill>
                <a:latin typeface="Calibri" charset="0"/>
              </a:endParaRPr>
            </a:p>
          </p:txBody>
        </p:sp>
      </p:grpSp>
      <p:pic>
        <p:nvPicPr>
          <p:cNvPr id="39941" name="Picture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" y="-169789"/>
            <a:ext cx="12321564" cy="4585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Rectangle 8"/>
          <p:cNvSpPr>
            <a:spLocks noChangeArrowheads="1"/>
          </p:cNvSpPr>
          <p:nvPr/>
        </p:nvSpPr>
        <p:spPr bwMode="auto">
          <a:xfrm>
            <a:off x="1228188" y="2726299"/>
            <a:ext cx="9042148" cy="1314386"/>
          </a:xfrm>
          <a:prstGeom prst="rect">
            <a:avLst/>
          </a:prstGeom>
          <a:solidFill>
            <a:srgbClr val="2B426E">
              <a:alpha val="5215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403" tIns="41201" rIns="82403" bIns="41201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defTabSz="467809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prstClr val="white"/>
                </a:solidFill>
                <a:latin typeface="Calibri"/>
              </a:rPr>
              <a:t>INDUSTRIAL PARK DEVELOPMENT IN ETHIOPIA?</a:t>
            </a:r>
          </a:p>
        </p:txBody>
      </p:sp>
      <p:pic>
        <p:nvPicPr>
          <p:cNvPr id="11" name="Picture 5" descr="EIC Brand Manual-2-01.png">
            <a:extLst>
              <a:ext uri="{FF2B5EF4-FFF2-40B4-BE49-F238E27FC236}">
                <a16:creationId xmlns:a16="http://schemas.microsoft.com/office/drawing/2014/main" xmlns="" id="{DFDEDF89-292E-451C-9A8B-C4373E93C9B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199" y="5130563"/>
            <a:ext cx="3282294" cy="1874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3004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D5BB7D-33C7-4393-997C-356732A2C888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1237771" y="96920"/>
            <a:ext cx="9692469" cy="1180428"/>
          </a:xfrm>
          <a:prstGeom prst="rect">
            <a:avLst/>
          </a:prstGeom>
          <a:solidFill>
            <a:srgbClr val="2B426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314" tIns="47159" rIns="94314" bIns="47159" anchor="ctr"/>
          <a:lstStyle/>
          <a:p>
            <a:pPr algn="ctr" defTabSz="471567" eaLnBrk="0" hangingPunct="0">
              <a:defRPr/>
            </a:pPr>
            <a:r>
              <a:rPr lang="en-US" sz="2800" dirty="0"/>
              <a:t>Necessary documents</a:t>
            </a:r>
            <a:r>
              <a:rPr lang="en-US" sz="2800" dirty="0">
                <a:solidFill>
                  <a:prstClr val="white"/>
                </a:solidFill>
              </a:rPr>
              <a:t> and</a:t>
            </a:r>
            <a:r>
              <a:rPr lang="en-US" sz="2800" dirty="0"/>
              <a:t> </a:t>
            </a:r>
            <a:r>
              <a:rPr lang="en-US" sz="2800" dirty="0">
                <a:solidFill>
                  <a:prstClr val="white"/>
                </a:solidFill>
              </a:rPr>
              <a:t>steps </a:t>
            </a:r>
            <a:r>
              <a:rPr lang="en-US" sz="2800" dirty="0"/>
              <a:t>to Develop  Industrial park</a:t>
            </a:r>
            <a:endParaRPr lang="en-US" sz="2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Flowchart: Punched Tape 19"/>
          <p:cNvSpPr/>
          <p:nvPr/>
        </p:nvSpPr>
        <p:spPr>
          <a:xfrm>
            <a:off x="2632846" y="1363403"/>
            <a:ext cx="6637282" cy="804672"/>
          </a:xfrm>
          <a:prstGeom prst="flowChartPunchedTape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01" tIns="45598" rIns="91201" bIns="45598"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Economic feasibility study document</a:t>
            </a:r>
          </a:p>
        </p:txBody>
      </p:sp>
      <p:sp>
        <p:nvSpPr>
          <p:cNvPr id="22" name="Flowchart: Punched Tape 21"/>
          <p:cNvSpPr/>
          <p:nvPr/>
        </p:nvSpPr>
        <p:spPr>
          <a:xfrm>
            <a:off x="2632846" y="2443025"/>
            <a:ext cx="6637282" cy="804672"/>
          </a:xfrm>
          <a:prstGeom prst="flowChartPunchedTape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01" tIns="45598" rIns="91201" bIns="45598"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Park development plan </a:t>
            </a:r>
          </a:p>
        </p:txBody>
      </p:sp>
      <p:sp>
        <p:nvSpPr>
          <p:cNvPr id="23" name="Flowchart: Punched Tape 22"/>
          <p:cNvSpPr/>
          <p:nvPr/>
        </p:nvSpPr>
        <p:spPr>
          <a:xfrm>
            <a:off x="2632845" y="3404722"/>
            <a:ext cx="6637284" cy="804672"/>
          </a:xfrm>
          <a:prstGeom prst="flowChartPunchedTape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01" tIns="45598" rIns="91201" bIns="45598"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Hydrological study</a:t>
            </a:r>
          </a:p>
        </p:txBody>
      </p:sp>
      <p:sp>
        <p:nvSpPr>
          <p:cNvPr id="24" name="Flowchart: Punched Tape 23"/>
          <p:cNvSpPr/>
          <p:nvPr/>
        </p:nvSpPr>
        <p:spPr>
          <a:xfrm>
            <a:off x="2632846" y="4422544"/>
            <a:ext cx="6637282" cy="804672"/>
          </a:xfrm>
          <a:prstGeom prst="flowChartPunchedTape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01" tIns="45598" rIns="91201" bIns="45598"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Evidence of financial capacity</a:t>
            </a:r>
          </a:p>
        </p:txBody>
      </p:sp>
      <p:sp>
        <p:nvSpPr>
          <p:cNvPr id="25" name="Flowchart: Punched Tape 24"/>
          <p:cNvSpPr/>
          <p:nvPr/>
        </p:nvSpPr>
        <p:spPr>
          <a:xfrm>
            <a:off x="2632845" y="5312982"/>
            <a:ext cx="6637284" cy="1150881"/>
          </a:xfrm>
          <a:prstGeom prst="flowChartPunchedTape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01" tIns="45598" rIns="91201" bIns="45598"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project permit from pertinent governmental institutions social and environmental compatibility </a:t>
            </a:r>
          </a:p>
        </p:txBody>
      </p:sp>
    </p:spTree>
    <p:extLst>
      <p:ext uri="{BB962C8B-B14F-4D97-AF65-F5344CB8AC3E}">
        <p14:creationId xmlns:p14="http://schemas.microsoft.com/office/powerpoint/2010/main" val="3871374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FAAC32D-BF42-41AF-B3D5-23B13534B1A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B426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007" tIns="52004" rIns="104007" bIns="52004" anchor="ctr"/>
          <a:lstStyle/>
          <a:p>
            <a:pPr algn="ctr">
              <a:spcBef>
                <a:spcPct val="0"/>
              </a:spcBef>
            </a:pPr>
            <a:r>
              <a:rPr lang="en-US" altLang="en-US" sz="4800" b="1" dirty="0">
                <a:solidFill>
                  <a:schemeClr val="bg1"/>
                </a:solidFill>
                <a:ea typeface="Arial Unicode MS" pitchFamily="34" charset="-128"/>
                <a:cs typeface="Calibri" panose="020F0502020204030204" pitchFamily="34" charset="0"/>
              </a:rPr>
              <a:t>Thank You!</a:t>
            </a:r>
            <a:r>
              <a:rPr lang="en-US" altLang="en-US" b="1" i="1" dirty="0">
                <a:solidFill>
                  <a:srgbClr val="17375E"/>
                </a:solidFill>
                <a:latin typeface="Bookman Old Style" panose="02050604050505020204" pitchFamily="18" charset="0"/>
                <a:ea typeface="Arial Unicode MS" pitchFamily="34" charset="-128"/>
                <a:cs typeface="Calibri" panose="020F0502020204030204" pitchFamily="34" charset="0"/>
              </a:rPr>
              <a:t/>
            </a:r>
            <a:br>
              <a:rPr lang="en-US" altLang="en-US" b="1" i="1" dirty="0">
                <a:solidFill>
                  <a:srgbClr val="17375E"/>
                </a:solidFill>
                <a:latin typeface="Bookman Old Style" panose="02050604050505020204" pitchFamily="18" charset="0"/>
                <a:ea typeface="Arial Unicode MS" pitchFamily="34" charset="-128"/>
                <a:cs typeface="Calibri" panose="020F0502020204030204" pitchFamily="34" charset="0"/>
              </a:rPr>
            </a:br>
            <a:endParaRPr lang="en-US" altLang="en-US" b="1" dirty="0">
              <a:solidFill>
                <a:srgbClr val="17375E"/>
              </a:solidFill>
              <a:latin typeface="Bookman Old Style" panose="02050604050505020204" pitchFamily="18" charset="0"/>
              <a:ea typeface="Arial Unicode MS" pitchFamily="34" charset="-128"/>
              <a:cs typeface="Calibri" panose="020F0502020204030204" pitchFamily="34" charset="0"/>
            </a:endParaRPr>
          </a:p>
        </p:txBody>
      </p:sp>
      <p:pic>
        <p:nvPicPr>
          <p:cNvPr id="3" name="Picture 5" descr="EIC Brand Manual-2-01.png">
            <a:extLst>
              <a:ext uri="{FF2B5EF4-FFF2-40B4-BE49-F238E27FC236}">
                <a16:creationId xmlns:a16="http://schemas.microsoft.com/office/drawing/2014/main" xmlns="" id="{F2BF19EA-EB82-4590-8D9A-4CF6C3CD7F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850" y="5256825"/>
            <a:ext cx="3426512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D8242B5-A169-45D4-AB06-0EEA2277EC51}"/>
              </a:ext>
            </a:extLst>
          </p:cNvPr>
          <p:cNvSpPr txBox="1"/>
          <p:nvPr/>
        </p:nvSpPr>
        <p:spPr>
          <a:xfrm>
            <a:off x="119307" y="5934670"/>
            <a:ext cx="5529263" cy="923330"/>
          </a:xfrm>
          <a:prstGeom prst="rect">
            <a:avLst/>
          </a:prstGeom>
          <a:noFill/>
        </p:spPr>
        <p:txBody>
          <a:bodyPr wrap="square" lIns="91201" tIns="45598" rIns="91201" bIns="45598" rtlCol="0">
            <a:spAutoFit/>
          </a:bodyPr>
          <a:lstStyle/>
          <a:p>
            <a:r>
              <a:rPr lang="en-US" altLang="en-US" b="1" dirty="0">
                <a:solidFill>
                  <a:schemeClr val="bg1"/>
                </a:solidFill>
                <a:ea typeface="Arial Unicode MS" pitchFamily="34" charset="-128"/>
                <a:cs typeface="Calibri" panose="020F0502020204030204" pitchFamily="34" charset="0"/>
              </a:rPr>
              <a:t>For further reference our website is: </a:t>
            </a:r>
            <a:br>
              <a:rPr lang="en-US" altLang="en-US" b="1" dirty="0">
                <a:solidFill>
                  <a:schemeClr val="bg1"/>
                </a:solidFill>
                <a:ea typeface="Arial Unicode MS" pitchFamily="34" charset="-128"/>
                <a:cs typeface="Calibri" panose="020F0502020204030204" pitchFamily="34" charset="0"/>
              </a:rPr>
            </a:br>
            <a:r>
              <a:rPr lang="en-US" altLang="en-US" b="1" u="sng" dirty="0">
                <a:solidFill>
                  <a:schemeClr val="bg1"/>
                </a:solidFill>
                <a:ea typeface="Arial Unicode MS" pitchFamily="34" charset="-128"/>
                <a:cs typeface="Calibri" panose="020F0502020204030204" pitchFamily="34" charset="0"/>
              </a:rPr>
              <a:t>www.investethiopia.gov.et</a:t>
            </a:r>
            <a:r>
              <a:rPr lang="en-US" altLang="en-US" b="1" dirty="0">
                <a:solidFill>
                  <a:schemeClr val="bg1"/>
                </a:solidFill>
                <a:ea typeface="Arial Unicode MS" pitchFamily="34" charset="-128"/>
                <a:cs typeface="Calibri" panose="020F0502020204030204" pitchFamily="34" charset="0"/>
              </a:rPr>
              <a:t/>
            </a:r>
            <a:br>
              <a:rPr lang="en-US" altLang="en-US" b="1" dirty="0">
                <a:solidFill>
                  <a:schemeClr val="bg1"/>
                </a:solidFill>
                <a:ea typeface="Arial Unicode MS" pitchFamily="34" charset="-128"/>
                <a:cs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2068F8C-F285-4595-A9D6-730429F4B890}"/>
              </a:ext>
            </a:extLst>
          </p:cNvPr>
          <p:cNvSpPr txBox="1"/>
          <p:nvPr/>
        </p:nvSpPr>
        <p:spPr>
          <a:xfrm>
            <a:off x="3331405" y="4243388"/>
            <a:ext cx="5529263" cy="369332"/>
          </a:xfrm>
          <a:prstGeom prst="rect">
            <a:avLst/>
          </a:prstGeom>
          <a:noFill/>
        </p:spPr>
        <p:txBody>
          <a:bodyPr wrap="square" lIns="91201" tIns="45598" rIns="91201" bIns="45598" rtlCol="0">
            <a:spAutoFit/>
          </a:bodyPr>
          <a:lstStyle/>
          <a:p>
            <a:r>
              <a:rPr lang="en-US" altLang="en-US" b="1" dirty="0">
                <a:solidFill>
                  <a:schemeClr val="bg1"/>
                </a:solidFill>
                <a:ea typeface="Arial Unicode MS" pitchFamily="34" charset="-128"/>
                <a:cs typeface="Calibri" panose="020F0502020204030204" pitchFamily="34" charset="0"/>
              </a:rPr>
              <a:t>We Welcome you to invest in the fast growing Ethiopia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274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BF4D911-ABD5-433B-A1DB-2F6C900CE92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17862" y="3314392"/>
            <a:ext cx="1003294" cy="1003294"/>
          </a:xfrm>
          <a:prstGeom prst="ellipse">
            <a:avLst/>
          </a:prstGeom>
          <a:blipFill>
            <a:blip r:embed="rId16"/>
            <a:stretch>
              <a:fillRect/>
            </a:stretch>
          </a:blipFill>
          <a:ln w="19050">
            <a:noFill/>
          </a:ln>
          <a:effectLst/>
        </p:spPr>
      </p:pic>
      <p:sp>
        <p:nvSpPr>
          <p:cNvPr id="113668" name="Rectangle 1"/>
          <p:cNvSpPr>
            <a:spLocks noChangeArrowheads="1"/>
          </p:cNvSpPr>
          <p:nvPr/>
        </p:nvSpPr>
        <p:spPr bwMode="auto">
          <a:xfrm>
            <a:off x="114301" y="314949"/>
            <a:ext cx="11675214" cy="871615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4488" tIns="47244" rIns="94488" bIns="47244" numCol="1" anchor="ctr" anchorCtr="0" compatLnSpc="1">
            <a:prstTxWarp prst="textNoShape">
              <a:avLst/>
            </a:prstTxWarp>
          </a:bodyPr>
          <a:lstStyle/>
          <a:p>
            <a:pPr marL="103550" defTabSz="52025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500" b="1" dirty="0">
                <a:solidFill>
                  <a:schemeClr val="bg1"/>
                </a:solidFill>
                <a:cs typeface="Arial" panose="020B0604020202020204" pitchFamily="34" charset="0"/>
              </a:rPr>
              <a:t>                                                 </a:t>
            </a:r>
            <a:r>
              <a:rPr lang="en-US" altLang="en-US" sz="3600" b="1" dirty="0">
                <a:solidFill>
                  <a:schemeClr val="bg1"/>
                </a:solidFill>
                <a:cs typeface="Arial" panose="020B0604020202020204" pitchFamily="34" charset="0"/>
              </a:rPr>
              <a:t>Ethiopia at a glance </a:t>
            </a:r>
          </a:p>
        </p:txBody>
      </p:sp>
      <p:sp>
        <p:nvSpPr>
          <p:cNvPr id="176" name="Rectangle 9">
            <a:extLst>
              <a:ext uri="{FF2B5EF4-FFF2-40B4-BE49-F238E27FC236}">
                <a16:creationId xmlns:a16="http://schemas.microsoft.com/office/drawing/2014/main" xmlns="" id="{409F84DC-671F-4BE8-ABFC-4105AEA3B1F3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6938902" y="1327640"/>
            <a:ext cx="5030184" cy="92437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63" tIns="45680" rIns="91363" bIns="4568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defTabSz="895350">
              <a:buClr>
                <a:schemeClr val="tx2"/>
              </a:buClr>
              <a:tabLst>
                <a:tab pos="1346200" algn="l"/>
              </a:tabLst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hlink"/>
              </a:buClr>
              <a:buFont typeface="Arial" charset="0"/>
              <a:buChar char="▪"/>
              <a:tabLst>
                <a:tab pos="1346200" algn="l"/>
              </a:tabLst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hlink"/>
              </a:buClr>
              <a:buFont typeface="Arial" charset="0"/>
              <a:buChar char="–"/>
              <a:tabLst>
                <a:tab pos="1346200" algn="l"/>
              </a:tabLst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hlink"/>
              </a:buClr>
              <a:buFont typeface="Arial" charset="0"/>
              <a:buChar char="▫"/>
              <a:tabLst>
                <a:tab pos="1346200" algn="l"/>
              </a:tabLst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hlink"/>
              </a:buClr>
              <a:buFont typeface="Arial" charset="0"/>
              <a:buChar char="-"/>
              <a:tabLst>
                <a:tab pos="1346200" algn="l"/>
              </a:tabLst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Arial" charset="0"/>
              <a:buChar char="-"/>
              <a:tabLst>
                <a:tab pos="1346200" algn="l"/>
              </a:tabLst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Arial" charset="0"/>
              <a:buChar char="-"/>
              <a:tabLst>
                <a:tab pos="1346200" algn="l"/>
              </a:tabLst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Arial" charset="0"/>
              <a:buChar char="-"/>
              <a:tabLst>
                <a:tab pos="1346200" algn="l"/>
              </a:tabLst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Arial" charset="0"/>
              <a:buChar char="-"/>
              <a:tabLst>
                <a:tab pos="1346200" algn="l"/>
              </a:tabLs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44546A"/>
              </a:buClr>
              <a:defRPr/>
            </a:pPr>
            <a:r>
              <a:rPr lang="en-US" altLang="en-US" sz="1800" dirty="0">
                <a:solidFill>
                  <a:prstClr val="black"/>
                </a:solidFill>
                <a:latin typeface="Calibri" panose="020F0502020204030204"/>
                <a:cs typeface="Arial" charset="0"/>
              </a:rPr>
              <a:t>Federal government structure</a:t>
            </a:r>
          </a:p>
          <a:p>
            <a:pPr>
              <a:buClr>
                <a:srgbClr val="44546A"/>
              </a:buClr>
              <a:defRPr/>
            </a:pPr>
            <a:r>
              <a:rPr lang="en-US" altLang="en-US" sz="1800" dirty="0">
                <a:solidFill>
                  <a:prstClr val="black"/>
                </a:solidFill>
                <a:latin typeface="Calibri" panose="020F0502020204030204"/>
                <a:cs typeface="Arial" charset="0"/>
              </a:rPr>
              <a:t>9 semi-autonomous regions; 2 chartered cities</a:t>
            </a:r>
          </a:p>
          <a:p>
            <a:pPr>
              <a:buClr>
                <a:srgbClr val="44546A"/>
              </a:buClr>
              <a:defRPr/>
            </a:pPr>
            <a:r>
              <a:rPr lang="en-US" altLang="en-US" sz="1800" dirty="0">
                <a:solidFill>
                  <a:prstClr val="black"/>
                </a:solidFill>
                <a:latin typeface="Calibri" panose="020F0502020204030204"/>
                <a:cs typeface="Arial" charset="0"/>
              </a:rPr>
              <a:t>Parliamentary system</a:t>
            </a:r>
          </a:p>
        </p:txBody>
      </p:sp>
      <p:sp>
        <p:nvSpPr>
          <p:cNvPr id="177" name="Rectangle 10">
            <a:extLst>
              <a:ext uri="{FF2B5EF4-FFF2-40B4-BE49-F238E27FC236}">
                <a16:creationId xmlns:a16="http://schemas.microsoft.com/office/drawing/2014/main" xmlns="" id="{B01BB192-509C-43DD-88BE-537DCE34B1AD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5256215" y="1440702"/>
            <a:ext cx="1556302" cy="2854293"/>
          </a:xfrm>
          <a:prstGeom prst="rect">
            <a:avLst/>
          </a:prstGeom>
          <a:solidFill>
            <a:srgbClr val="2B426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408" tIns="73408" rIns="73408" bIns="73408" anchor="ctr">
            <a:noAutofit/>
          </a:bodyPr>
          <a:lstStyle>
            <a:lvl1pPr defTabSz="8953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953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953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953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953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44546A"/>
              </a:buClr>
            </a:pPr>
            <a:r>
              <a:rPr lang="en-US" altLang="en-US" sz="1800" b="1" dirty="0">
                <a:solidFill>
                  <a:prstClr val="white"/>
                </a:solidFill>
                <a:latin typeface="Calibri" panose="020F0502020204030204"/>
              </a:rPr>
              <a:t>Governance structure </a:t>
            </a:r>
          </a:p>
        </p:txBody>
      </p:sp>
      <p:cxnSp>
        <p:nvCxnSpPr>
          <p:cNvPr id="242" name="Straight Connector 241">
            <a:extLst>
              <a:ext uri="{FF2B5EF4-FFF2-40B4-BE49-F238E27FC236}">
                <a16:creationId xmlns:a16="http://schemas.microsoft.com/office/drawing/2014/main" xmlns="" id="{8FF0F0B0-F7CC-4A16-9F3A-C69241C9013E}"/>
              </a:ext>
            </a:extLst>
          </p:cNvPr>
          <p:cNvCxnSpPr>
            <a:cxnSpLocks/>
          </p:cNvCxnSpPr>
          <p:nvPr/>
        </p:nvCxnSpPr>
        <p:spPr>
          <a:xfrm>
            <a:off x="6897955" y="2197121"/>
            <a:ext cx="4782376" cy="0"/>
          </a:xfrm>
          <a:prstGeom prst="line">
            <a:avLst/>
          </a:prstGeom>
          <a:noFill/>
          <a:ln w="19050" cap="flat" cmpd="sng" algn="ctr">
            <a:solidFill>
              <a:srgbClr val="808080"/>
            </a:solidFill>
            <a:prstDash val="sysDot"/>
          </a:ln>
          <a:effectLst/>
        </p:spPr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xmlns="" id="{281222AD-6954-45D0-8B09-54A66587C143}"/>
              </a:ext>
            </a:extLst>
          </p:cNvPr>
          <p:cNvCxnSpPr>
            <a:cxnSpLocks/>
          </p:cNvCxnSpPr>
          <p:nvPr/>
        </p:nvCxnSpPr>
        <p:spPr>
          <a:xfrm>
            <a:off x="5256215" y="4353577"/>
            <a:ext cx="6533300" cy="0"/>
          </a:xfrm>
          <a:prstGeom prst="line">
            <a:avLst/>
          </a:prstGeom>
          <a:noFill/>
          <a:ln w="19050" cap="flat" cmpd="sng" algn="ctr">
            <a:solidFill>
              <a:srgbClr val="808080"/>
            </a:solidFill>
            <a:prstDash val="sysDot"/>
          </a:ln>
          <a:effectLst/>
        </p:spPr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EC42C6A3-DF45-4E24-8E44-83919EA4B20A}"/>
              </a:ext>
            </a:extLst>
          </p:cNvPr>
          <p:cNvGrpSpPr/>
          <p:nvPr/>
        </p:nvGrpSpPr>
        <p:grpSpPr>
          <a:xfrm>
            <a:off x="0" y="4513942"/>
            <a:ext cx="11791522" cy="2065230"/>
            <a:chOff x="0" y="4481858"/>
            <a:chExt cx="11791522" cy="2065230"/>
          </a:xfrm>
        </p:grpSpPr>
        <p:sp>
          <p:nvSpPr>
            <p:cNvPr id="172" name="Rectangle 9">
              <a:extLst>
                <a:ext uri="{FF2B5EF4-FFF2-40B4-BE49-F238E27FC236}">
                  <a16:creationId xmlns:a16="http://schemas.microsoft.com/office/drawing/2014/main" xmlns="" id="{0C3EE454-1F84-4ABE-A185-B62245479E86}"/>
                </a:ext>
              </a:extLst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1642765" y="4481858"/>
              <a:ext cx="3487065" cy="63136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73469" tIns="73469" rIns="73469" bIns="73469">
              <a:noAutofit/>
            </a:bodyPr>
            <a:lstStyle>
              <a:lvl1pPr defTabSz="895350">
                <a:buClr>
                  <a:schemeClr val="tx2"/>
                </a:buClr>
                <a:tabLst>
                  <a:tab pos="1346200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193675" indent="-192088" defTabSz="895350">
                <a:buClr>
                  <a:schemeClr val="hlink"/>
                </a:buClr>
                <a:buFont typeface="Arial" charset="0"/>
                <a:buChar char="▪"/>
                <a:tabLst>
                  <a:tab pos="1346200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457200" indent="-261938" defTabSz="895350">
                <a:buClr>
                  <a:schemeClr val="hlink"/>
                </a:buClr>
                <a:buFont typeface="Arial" charset="0"/>
                <a:buChar char="–"/>
                <a:tabLst>
                  <a:tab pos="1346200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614363" indent="-155575" defTabSz="895350">
                <a:buClr>
                  <a:schemeClr val="hlink"/>
                </a:buClr>
                <a:buFont typeface="Arial" charset="0"/>
                <a:buChar char="▫"/>
                <a:tabLst>
                  <a:tab pos="1346200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746125" indent="-130175" defTabSz="895350">
                <a:buClr>
                  <a:schemeClr val="hlink"/>
                </a:buClr>
                <a:buFont typeface="Arial" charset="0"/>
                <a:buChar char="-"/>
                <a:tabLst>
                  <a:tab pos="1346200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1203325" indent="-130175" defTabSz="89535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hlink"/>
                </a:buClr>
                <a:buFont typeface="Arial" charset="0"/>
                <a:buChar char="-"/>
                <a:tabLst>
                  <a:tab pos="1346200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1660525" indent="-130175" defTabSz="89535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hlink"/>
                </a:buClr>
                <a:buFont typeface="Arial" charset="0"/>
                <a:buChar char="-"/>
                <a:tabLst>
                  <a:tab pos="1346200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2117725" indent="-130175" defTabSz="89535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hlink"/>
                </a:buClr>
                <a:buFont typeface="Arial" charset="0"/>
                <a:buChar char="-"/>
                <a:tabLst>
                  <a:tab pos="1346200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2574925" indent="-130175" defTabSz="89535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hlink"/>
                </a:buClr>
                <a:buFont typeface="Arial" charset="0"/>
                <a:buChar char="-"/>
                <a:tabLst>
                  <a:tab pos="1346200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Clr>
                  <a:srgbClr val="44546A"/>
                </a:buClr>
                <a:defRPr/>
              </a:pPr>
              <a:r>
                <a:rPr lang="en-US" altLang="en-US" sz="1800" dirty="0">
                  <a:solidFill>
                    <a:prstClr val="black"/>
                  </a:solidFill>
                  <a:latin typeface="Calibri" panose="020F0502020204030204"/>
                  <a:cs typeface="Arial" charset="0"/>
                </a:rPr>
                <a:t>Federal Democratic Republic of Ethiopia</a:t>
              </a:r>
            </a:p>
          </p:txBody>
        </p:sp>
        <p:sp>
          <p:nvSpPr>
            <p:cNvPr id="173" name="Rectangle 10">
              <a:extLst>
                <a:ext uri="{FF2B5EF4-FFF2-40B4-BE49-F238E27FC236}">
                  <a16:creationId xmlns:a16="http://schemas.microsoft.com/office/drawing/2014/main" xmlns="" id="{822B7F05-E39F-4133-8876-8BA4FFBEFFE2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0" y="4481858"/>
              <a:ext cx="1488533" cy="631362"/>
            </a:xfrm>
            <a:prstGeom prst="rect">
              <a:avLst/>
            </a:prstGeom>
            <a:solidFill>
              <a:srgbClr val="2B426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469" tIns="73469" rIns="73469" bIns="73469" anchor="ctr">
              <a:noAutofit/>
            </a:bodyPr>
            <a:lstStyle>
              <a:lvl1pPr defTabSz="89535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9535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9535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9535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9535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44546A"/>
                </a:buClr>
              </a:pPr>
              <a:r>
                <a:rPr lang="en-US" altLang="en-US" sz="1800" b="1" dirty="0">
                  <a:solidFill>
                    <a:prstClr val="white"/>
                  </a:solidFill>
                  <a:latin typeface="Calibri" panose="020F0502020204030204"/>
                </a:rPr>
                <a:t>Official Name</a:t>
              </a:r>
            </a:p>
          </p:txBody>
        </p:sp>
        <p:sp>
          <p:nvSpPr>
            <p:cNvPr id="174" name="Rectangle 9">
              <a:extLst>
                <a:ext uri="{FF2B5EF4-FFF2-40B4-BE49-F238E27FC236}">
                  <a16:creationId xmlns:a16="http://schemas.microsoft.com/office/drawing/2014/main" xmlns="" id="{CA5E6B99-02D6-4165-9DC7-4BCBA12EEC44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>
              <a:off x="1642765" y="5209580"/>
              <a:ext cx="3487065" cy="84034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73469" tIns="73469" rIns="73469" bIns="73469">
              <a:noAutofit/>
            </a:bodyPr>
            <a:lstStyle>
              <a:lvl1pPr defTabSz="895350">
                <a:buClr>
                  <a:schemeClr val="tx2"/>
                </a:buClr>
                <a:tabLst>
                  <a:tab pos="1346200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193675" indent="-192088" defTabSz="895350">
                <a:buClr>
                  <a:schemeClr val="hlink"/>
                </a:buClr>
                <a:buFont typeface="Arial" charset="0"/>
                <a:buChar char="▪"/>
                <a:tabLst>
                  <a:tab pos="1346200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457200" indent="-261938" defTabSz="895350">
                <a:buClr>
                  <a:schemeClr val="hlink"/>
                </a:buClr>
                <a:buFont typeface="Arial" charset="0"/>
                <a:buChar char="–"/>
                <a:tabLst>
                  <a:tab pos="1346200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614363" indent="-155575" defTabSz="895350">
                <a:buClr>
                  <a:schemeClr val="hlink"/>
                </a:buClr>
                <a:buFont typeface="Arial" charset="0"/>
                <a:buChar char="▫"/>
                <a:tabLst>
                  <a:tab pos="1346200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746125" indent="-130175" defTabSz="895350">
                <a:buClr>
                  <a:schemeClr val="hlink"/>
                </a:buClr>
                <a:buFont typeface="Arial" charset="0"/>
                <a:buChar char="-"/>
                <a:tabLst>
                  <a:tab pos="1346200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1203325" indent="-130175" defTabSz="89535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hlink"/>
                </a:buClr>
                <a:buFont typeface="Arial" charset="0"/>
                <a:buChar char="-"/>
                <a:tabLst>
                  <a:tab pos="1346200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1660525" indent="-130175" defTabSz="89535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hlink"/>
                </a:buClr>
                <a:buFont typeface="Arial" charset="0"/>
                <a:buChar char="-"/>
                <a:tabLst>
                  <a:tab pos="1346200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2117725" indent="-130175" defTabSz="89535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hlink"/>
                </a:buClr>
                <a:buFont typeface="Arial" charset="0"/>
                <a:buChar char="-"/>
                <a:tabLst>
                  <a:tab pos="1346200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2574925" indent="-130175" defTabSz="89535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hlink"/>
                </a:buClr>
                <a:buFont typeface="Arial" charset="0"/>
                <a:buChar char="-"/>
                <a:tabLst>
                  <a:tab pos="1346200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Clr>
                  <a:srgbClr val="44546A"/>
                </a:buClr>
                <a:defRPr/>
              </a:pPr>
              <a:r>
                <a:rPr lang="en-US" altLang="en-US" sz="1800" dirty="0">
                  <a:solidFill>
                    <a:prstClr val="black"/>
                  </a:solidFill>
                  <a:latin typeface="Calibri" panose="020F0502020204030204"/>
                  <a:cs typeface="Arial" charset="0"/>
                </a:rPr>
                <a:t>Horn of Africa, at the crossroads between Africa, the Middle East and Asia</a:t>
              </a:r>
            </a:p>
          </p:txBody>
        </p:sp>
        <p:sp>
          <p:nvSpPr>
            <p:cNvPr id="77" name="Rectangle 9">
              <a:extLst>
                <a:ext uri="{FF2B5EF4-FFF2-40B4-BE49-F238E27FC236}">
                  <a16:creationId xmlns:a16="http://schemas.microsoft.com/office/drawing/2014/main" xmlns="" id="{5EC43C4F-B96D-4FD9-BFF0-1EE101C45DFC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gray">
            <a:xfrm>
              <a:off x="6938902" y="4481858"/>
              <a:ext cx="4852620" cy="7639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73469" tIns="73469" rIns="73469" bIns="73469">
              <a:noAutofit/>
            </a:bodyPr>
            <a:lstStyle>
              <a:lvl1pPr defTabSz="895350">
                <a:buClr>
                  <a:schemeClr val="tx2"/>
                </a:buClr>
                <a:tabLst>
                  <a:tab pos="1346200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193675" indent="-192088" defTabSz="895350">
                <a:buClr>
                  <a:schemeClr val="hlink"/>
                </a:buClr>
                <a:buFont typeface="Arial" charset="0"/>
                <a:buChar char="▪"/>
                <a:tabLst>
                  <a:tab pos="1346200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457200" indent="-261938" defTabSz="895350">
                <a:buClr>
                  <a:schemeClr val="hlink"/>
                </a:buClr>
                <a:buFont typeface="Arial" charset="0"/>
                <a:buChar char="–"/>
                <a:tabLst>
                  <a:tab pos="1346200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614363" indent="-155575" defTabSz="895350">
                <a:buClr>
                  <a:schemeClr val="hlink"/>
                </a:buClr>
                <a:buFont typeface="Arial" charset="0"/>
                <a:buChar char="▫"/>
                <a:tabLst>
                  <a:tab pos="1346200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746125" indent="-130175" defTabSz="895350">
                <a:buClr>
                  <a:schemeClr val="hlink"/>
                </a:buClr>
                <a:buFont typeface="Arial" charset="0"/>
                <a:buChar char="-"/>
                <a:tabLst>
                  <a:tab pos="1346200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1203325" indent="-130175" defTabSz="89535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hlink"/>
                </a:buClr>
                <a:buFont typeface="Arial" charset="0"/>
                <a:buChar char="-"/>
                <a:tabLst>
                  <a:tab pos="1346200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1660525" indent="-130175" defTabSz="89535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hlink"/>
                </a:buClr>
                <a:buFont typeface="Arial" charset="0"/>
                <a:buChar char="-"/>
                <a:tabLst>
                  <a:tab pos="1346200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2117725" indent="-130175" defTabSz="89535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hlink"/>
                </a:buClr>
                <a:buFont typeface="Arial" charset="0"/>
                <a:buChar char="-"/>
                <a:tabLst>
                  <a:tab pos="1346200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2574925" indent="-130175" defTabSz="89535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hlink"/>
                </a:buClr>
                <a:buFont typeface="Arial" charset="0"/>
                <a:buChar char="-"/>
                <a:tabLst>
                  <a:tab pos="1346200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Clr>
                  <a:srgbClr val="44546A"/>
                </a:buClr>
                <a:defRPr/>
              </a:pPr>
              <a:r>
                <a:rPr lang="en-US" altLang="en-US" sz="1800" b="1" dirty="0">
                  <a:solidFill>
                    <a:srgbClr val="0070C0"/>
                  </a:solidFill>
                  <a:latin typeface="Calibri"/>
                </a:rPr>
                <a:t>GDP</a:t>
              </a:r>
              <a:r>
                <a:rPr lang="en-US" altLang="en-US" sz="1800" b="1" dirty="0">
                  <a:solidFill>
                    <a:prstClr val="black"/>
                  </a:solidFill>
                  <a:latin typeface="Calibri" panose="020F0502020204030204"/>
                  <a:cs typeface="Arial" charset="0"/>
                </a:rPr>
                <a:t>-</a:t>
              </a:r>
              <a:r>
                <a:rPr lang="en-US" altLang="en-US" sz="1800" dirty="0">
                  <a:solidFill>
                    <a:prstClr val="black"/>
                  </a:solidFill>
                  <a:latin typeface="Calibri" panose="020F0502020204030204"/>
                  <a:cs typeface="Arial" charset="0"/>
                </a:rPr>
                <a:t> 84.35 USD Bn</a:t>
              </a:r>
            </a:p>
            <a:p>
              <a:pPr>
                <a:buClr>
                  <a:srgbClr val="44546A"/>
                </a:buClr>
                <a:defRPr/>
              </a:pPr>
              <a:r>
                <a:rPr lang="en-US" altLang="en-US" sz="1800" b="1" dirty="0">
                  <a:solidFill>
                    <a:srgbClr val="0070C0"/>
                  </a:solidFill>
                  <a:latin typeface="Calibri"/>
                </a:rPr>
                <a:t>GDP growth rate: </a:t>
              </a:r>
              <a:r>
                <a:rPr lang="en-US" altLang="en-US" sz="1800" dirty="0">
                  <a:solidFill>
                    <a:prstClr val="black"/>
                  </a:solidFill>
                  <a:latin typeface="Calibri" panose="020F0502020204030204"/>
                  <a:cs typeface="Arial" charset="0"/>
                </a:rPr>
                <a:t>10%</a:t>
              </a:r>
            </a:p>
          </p:txBody>
        </p:sp>
        <p:sp>
          <p:nvSpPr>
            <p:cNvPr id="78" name="Rectangle 10">
              <a:extLst>
                <a:ext uri="{FF2B5EF4-FFF2-40B4-BE49-F238E27FC236}">
                  <a16:creationId xmlns:a16="http://schemas.microsoft.com/office/drawing/2014/main" xmlns="" id="{95D37DDB-D61F-4D7F-A3FC-94EB992030F1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gray">
            <a:xfrm>
              <a:off x="5256215" y="4481858"/>
              <a:ext cx="1556302" cy="866178"/>
            </a:xfrm>
            <a:prstGeom prst="rect">
              <a:avLst/>
            </a:prstGeom>
            <a:solidFill>
              <a:srgbClr val="2B426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469" tIns="73469" rIns="73469" bIns="73469" anchor="ctr">
              <a:noAutofit/>
            </a:bodyPr>
            <a:lstStyle>
              <a:lvl1pPr defTabSz="89535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9535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9535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9535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9535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44546A"/>
                </a:buClr>
              </a:pPr>
              <a:r>
                <a:rPr lang="en-US" altLang="en-US" sz="1800" b="1" dirty="0">
                  <a:solidFill>
                    <a:prstClr val="white"/>
                  </a:solidFill>
                  <a:latin typeface="Calibri" panose="020F0502020204030204"/>
                </a:rPr>
                <a:t>Economics</a:t>
              </a:r>
            </a:p>
          </p:txBody>
        </p:sp>
        <p:sp>
          <p:nvSpPr>
            <p:cNvPr id="79" name="Rectangle 9">
              <a:extLst>
                <a:ext uri="{FF2B5EF4-FFF2-40B4-BE49-F238E27FC236}">
                  <a16:creationId xmlns:a16="http://schemas.microsoft.com/office/drawing/2014/main" xmlns="" id="{D912444F-275A-44B6-8ED1-BEAADD8677C9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gray">
            <a:xfrm>
              <a:off x="6938902" y="5377572"/>
              <a:ext cx="4852620" cy="116951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73469" tIns="73469" rIns="73469" bIns="73469">
              <a:noAutofit/>
            </a:bodyPr>
            <a:lstStyle>
              <a:lvl1pPr defTabSz="895350">
                <a:buClr>
                  <a:schemeClr val="tx2"/>
                </a:buClr>
                <a:tabLst>
                  <a:tab pos="1346200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193675" indent="-192088" defTabSz="895350">
                <a:buClr>
                  <a:schemeClr val="hlink"/>
                </a:buClr>
                <a:buFont typeface="Arial" charset="0"/>
                <a:buChar char="▪"/>
                <a:tabLst>
                  <a:tab pos="1346200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457200" indent="-261938" defTabSz="895350">
                <a:buClr>
                  <a:schemeClr val="hlink"/>
                </a:buClr>
                <a:buFont typeface="Arial" charset="0"/>
                <a:buChar char="–"/>
                <a:tabLst>
                  <a:tab pos="1346200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614363" indent="-155575" defTabSz="895350">
                <a:buClr>
                  <a:schemeClr val="hlink"/>
                </a:buClr>
                <a:buFont typeface="Arial" charset="0"/>
                <a:buChar char="▫"/>
                <a:tabLst>
                  <a:tab pos="1346200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746125" indent="-130175" defTabSz="895350">
                <a:buClr>
                  <a:schemeClr val="hlink"/>
                </a:buClr>
                <a:buFont typeface="Arial" charset="0"/>
                <a:buChar char="-"/>
                <a:tabLst>
                  <a:tab pos="1346200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1203325" indent="-130175" defTabSz="89535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hlink"/>
                </a:buClr>
                <a:buFont typeface="Arial" charset="0"/>
                <a:buChar char="-"/>
                <a:tabLst>
                  <a:tab pos="1346200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1660525" indent="-130175" defTabSz="89535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hlink"/>
                </a:buClr>
                <a:buFont typeface="Arial" charset="0"/>
                <a:buChar char="-"/>
                <a:tabLst>
                  <a:tab pos="1346200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2117725" indent="-130175" defTabSz="89535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hlink"/>
                </a:buClr>
                <a:buFont typeface="Arial" charset="0"/>
                <a:buChar char="-"/>
                <a:tabLst>
                  <a:tab pos="1346200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2574925" indent="-130175" defTabSz="89535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hlink"/>
                </a:buClr>
                <a:buFont typeface="Arial" charset="0"/>
                <a:buChar char="-"/>
                <a:tabLst>
                  <a:tab pos="1346200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Clr>
                  <a:srgbClr val="44546A"/>
                </a:buClr>
                <a:defRPr/>
              </a:pPr>
              <a:r>
                <a:rPr lang="en-US" altLang="en-US" sz="1800" b="1" dirty="0">
                  <a:solidFill>
                    <a:srgbClr val="0070C0"/>
                  </a:solidFill>
                  <a:latin typeface="Calibri"/>
                </a:rPr>
                <a:t>Population</a:t>
              </a:r>
              <a:r>
                <a:rPr lang="en-US" altLang="en-US" sz="1800" b="1" dirty="0">
                  <a:solidFill>
                    <a:prstClr val="black"/>
                  </a:solidFill>
                  <a:latin typeface="Calibri" panose="020F0502020204030204"/>
                  <a:cs typeface="Arial" charset="0"/>
                </a:rPr>
                <a:t>:</a:t>
              </a:r>
              <a:r>
                <a:rPr lang="en-US" altLang="en-US" sz="1800" dirty="0">
                  <a:solidFill>
                    <a:prstClr val="black"/>
                  </a:solidFill>
                  <a:latin typeface="Calibri" panose="020F0502020204030204"/>
                  <a:cs typeface="Arial" charset="0"/>
                </a:rPr>
                <a:t> ~105 Mn (2017), second most populous country in Africa</a:t>
              </a:r>
            </a:p>
            <a:p>
              <a:pPr>
                <a:buClr>
                  <a:srgbClr val="44546A"/>
                </a:buClr>
                <a:defRPr/>
              </a:pPr>
              <a:r>
                <a:rPr lang="en-US" altLang="en-US" sz="1800" b="1" dirty="0">
                  <a:solidFill>
                    <a:srgbClr val="0070C0"/>
                  </a:solidFill>
                  <a:latin typeface="Calibri"/>
                </a:rPr>
                <a:t>Population growth (annual %)- </a:t>
              </a:r>
              <a:r>
                <a:rPr lang="en-US" altLang="en-US" sz="1800" dirty="0">
                  <a:solidFill>
                    <a:prstClr val="black"/>
                  </a:solidFill>
                  <a:latin typeface="Calibri" panose="020F0502020204030204"/>
                  <a:cs typeface="Arial" charset="0"/>
                </a:rPr>
                <a:t>2.5%</a:t>
              </a:r>
            </a:p>
            <a:p>
              <a:pPr>
                <a:buClr>
                  <a:srgbClr val="44546A"/>
                </a:buClr>
                <a:defRPr/>
              </a:pPr>
              <a:r>
                <a:rPr lang="en-US" altLang="en-US" sz="1800" b="1" dirty="0">
                  <a:solidFill>
                    <a:srgbClr val="0070C0"/>
                  </a:solidFill>
                  <a:latin typeface="Calibri"/>
                </a:rPr>
                <a:t>Life expectancy- </a:t>
              </a:r>
              <a:r>
                <a:rPr lang="en-US" altLang="en-US" sz="1800" dirty="0">
                  <a:solidFill>
                    <a:prstClr val="black"/>
                  </a:solidFill>
                  <a:latin typeface="Calibri" panose="020F0502020204030204"/>
                  <a:cs typeface="Arial" charset="0"/>
                </a:rPr>
                <a:t>65 years</a:t>
              </a:r>
            </a:p>
            <a:p>
              <a:pPr>
                <a:buClr>
                  <a:srgbClr val="44546A"/>
                </a:buClr>
                <a:defRPr/>
              </a:pPr>
              <a:endParaRPr lang="en-US" altLang="en-US" sz="1800" dirty="0">
                <a:solidFill>
                  <a:prstClr val="black"/>
                </a:solidFill>
                <a:latin typeface="Calibri" panose="020F0502020204030204"/>
                <a:cs typeface="Arial" charset="0"/>
              </a:endParaRPr>
            </a:p>
          </p:txBody>
        </p:sp>
        <p:sp>
          <p:nvSpPr>
            <p:cNvPr id="80" name="Rectangle 10">
              <a:extLst>
                <a:ext uri="{FF2B5EF4-FFF2-40B4-BE49-F238E27FC236}">
                  <a16:creationId xmlns:a16="http://schemas.microsoft.com/office/drawing/2014/main" xmlns="" id="{D40172C4-A258-4531-9249-B5CCCF963CC2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gray">
            <a:xfrm>
              <a:off x="5256215" y="5483892"/>
              <a:ext cx="1556302" cy="1063196"/>
            </a:xfrm>
            <a:prstGeom prst="rect">
              <a:avLst/>
            </a:prstGeom>
            <a:solidFill>
              <a:srgbClr val="2B426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469" tIns="73469" rIns="73469" bIns="73469" anchor="ctr">
              <a:noAutofit/>
            </a:bodyPr>
            <a:lstStyle>
              <a:lvl1pPr defTabSz="89535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9535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9535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9535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9535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44546A"/>
                </a:buClr>
              </a:pPr>
              <a:r>
                <a:rPr lang="en-US" altLang="en-US" sz="1800" b="1" dirty="0">
                  <a:solidFill>
                    <a:prstClr val="white"/>
                  </a:solidFill>
                  <a:latin typeface="Calibri" panose="020F0502020204030204"/>
                </a:rPr>
                <a:t>Demographics</a:t>
              </a:r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xmlns="" id="{F679E787-BAE1-47B2-8284-B190FD056C44}"/>
                </a:ext>
              </a:extLst>
            </p:cNvPr>
            <p:cNvCxnSpPr>
              <a:cxnSpLocks/>
            </p:cNvCxnSpPr>
            <p:nvPr/>
          </p:nvCxnSpPr>
          <p:spPr>
            <a:xfrm>
              <a:off x="5256215" y="5427559"/>
              <a:ext cx="6533300" cy="0"/>
            </a:xfrm>
            <a:prstGeom prst="line">
              <a:avLst/>
            </a:prstGeom>
            <a:noFill/>
            <a:ln w="19050" cap="flat" cmpd="sng" algn="ctr">
              <a:solidFill>
                <a:srgbClr val="808080"/>
              </a:solidFill>
              <a:prstDash val="sysDot"/>
            </a:ln>
            <a:effectLst/>
          </p:spPr>
        </p:cxnSp>
        <p:sp>
          <p:nvSpPr>
            <p:cNvPr id="89" name="Rectangle 10">
              <a:extLst>
                <a:ext uri="{FF2B5EF4-FFF2-40B4-BE49-F238E27FC236}">
                  <a16:creationId xmlns:a16="http://schemas.microsoft.com/office/drawing/2014/main" xmlns="" id="{26722DA2-AB75-47F7-9FF0-C81456A89960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gray">
            <a:xfrm>
              <a:off x="0" y="5209580"/>
              <a:ext cx="1488533" cy="840342"/>
            </a:xfrm>
            <a:prstGeom prst="rect">
              <a:avLst/>
            </a:prstGeom>
            <a:solidFill>
              <a:srgbClr val="2B426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469" tIns="73469" rIns="73469" bIns="73469" anchor="ctr">
              <a:noAutofit/>
            </a:bodyPr>
            <a:lstStyle>
              <a:lvl1pPr defTabSz="89535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9535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9535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9535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9535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44546A"/>
                </a:buClr>
              </a:pPr>
              <a:r>
                <a:rPr lang="en-US" altLang="en-US" sz="1800" b="1" dirty="0">
                  <a:solidFill>
                    <a:prstClr val="white"/>
                  </a:solidFill>
                  <a:latin typeface="Calibri" panose="020F0502020204030204"/>
                </a:rPr>
                <a:t>Location </a:t>
              </a:r>
            </a:p>
          </p:txBody>
        </p:sp>
        <p:sp>
          <p:nvSpPr>
            <p:cNvPr id="90" name="Rectangle 5">
              <a:extLst>
                <a:ext uri="{FF2B5EF4-FFF2-40B4-BE49-F238E27FC236}">
                  <a16:creationId xmlns:a16="http://schemas.microsoft.com/office/drawing/2014/main" xmlns="" id="{5401A23B-14A0-4113-833A-658F1852E1BF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gray">
            <a:xfrm>
              <a:off x="1642765" y="6168490"/>
              <a:ext cx="3487065" cy="32543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73469" tIns="73469" rIns="73469" bIns="73469" anchor="ctr"/>
            <a:lstStyle>
              <a:lvl1pPr defTabSz="895350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193675" indent="-192088" defTabSz="895350">
                <a:buClr>
                  <a:schemeClr val="hlink"/>
                </a:buClr>
                <a:buFont typeface="Arial" charset="0"/>
                <a:buChar char="▪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457200" indent="-261938" defTabSz="895350">
                <a:buClr>
                  <a:schemeClr val="hlink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614363" indent="-155575" defTabSz="895350">
                <a:buClr>
                  <a:schemeClr val="hlink"/>
                </a:buClr>
                <a:buFont typeface="Arial" charset="0"/>
                <a:buChar char="▫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746125" indent="-130175" defTabSz="895350">
                <a:buClr>
                  <a:schemeClr val="hlink"/>
                </a:buClr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1203325" indent="-130175" defTabSz="89535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hlink"/>
                </a:buClr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1660525" indent="-130175" defTabSz="89535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hlink"/>
                </a:buClr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2117725" indent="-130175" defTabSz="89535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hlink"/>
                </a:buClr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2574925" indent="-130175" defTabSz="89535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hlink"/>
                </a:buClr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Clr>
                  <a:srgbClr val="44546A"/>
                </a:buClr>
                <a:defRPr/>
              </a:pPr>
              <a:r>
                <a:rPr lang="en-US" altLang="en-US" sz="1800" dirty="0">
                  <a:solidFill>
                    <a:prstClr val="black"/>
                  </a:solidFill>
                  <a:latin typeface="Calibri" panose="020F0502020204030204"/>
                  <a:cs typeface="Arial" charset="0"/>
                </a:rPr>
                <a:t>1.1 million square kilometers</a:t>
              </a:r>
            </a:p>
          </p:txBody>
        </p:sp>
        <p:sp>
          <p:nvSpPr>
            <p:cNvPr id="91" name="Rectangle 6">
              <a:extLst>
                <a:ext uri="{FF2B5EF4-FFF2-40B4-BE49-F238E27FC236}">
                  <a16:creationId xmlns:a16="http://schemas.microsoft.com/office/drawing/2014/main" xmlns="" id="{59DCD0D3-4C63-4060-8482-D48C535726F3}"/>
                </a:ext>
              </a:extLst>
            </p:cNvPr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gray">
            <a:xfrm>
              <a:off x="0" y="6168383"/>
              <a:ext cx="1488533" cy="325545"/>
            </a:xfrm>
            <a:prstGeom prst="rect">
              <a:avLst/>
            </a:prstGeom>
            <a:solidFill>
              <a:srgbClr val="2B426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469" tIns="73469" rIns="73469" bIns="73469" anchor="ctr">
              <a:noAutofit/>
            </a:bodyPr>
            <a:lstStyle>
              <a:lvl1pPr defTabSz="89535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9535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9535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9535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9535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44546A"/>
                </a:buClr>
              </a:pPr>
              <a:r>
                <a:rPr lang="en-US" altLang="en-US" sz="1800" b="1" dirty="0">
                  <a:solidFill>
                    <a:prstClr val="white"/>
                  </a:solidFill>
                  <a:latin typeface="Calibri" panose="020F0502020204030204"/>
                </a:rPr>
                <a:t>Area</a:t>
              </a:r>
            </a:p>
          </p:txBody>
        </p: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xmlns="" id="{760FCD21-A09D-47E5-B438-0C8840AE0C97}"/>
                </a:ext>
              </a:extLst>
            </p:cNvPr>
            <p:cNvCxnSpPr>
              <a:cxnSpLocks/>
            </p:cNvCxnSpPr>
            <p:nvPr/>
          </p:nvCxnSpPr>
          <p:spPr>
            <a:xfrm>
              <a:off x="10262" y="5161346"/>
              <a:ext cx="4908565" cy="0"/>
            </a:xfrm>
            <a:prstGeom prst="line">
              <a:avLst/>
            </a:prstGeom>
            <a:noFill/>
            <a:ln w="19050" cap="flat" cmpd="sng" algn="ctr">
              <a:solidFill>
                <a:srgbClr val="808080"/>
              </a:solidFill>
              <a:prstDash val="sysDot"/>
            </a:ln>
            <a:effectLst/>
          </p:spPr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xmlns="" id="{46F5C1EF-575D-4E82-A798-9BC7100D716B}"/>
                </a:ext>
              </a:extLst>
            </p:cNvPr>
            <p:cNvCxnSpPr>
              <a:cxnSpLocks/>
            </p:cNvCxnSpPr>
            <p:nvPr/>
          </p:nvCxnSpPr>
          <p:spPr>
            <a:xfrm>
              <a:off x="10262" y="6096472"/>
              <a:ext cx="4908565" cy="0"/>
            </a:xfrm>
            <a:prstGeom prst="line">
              <a:avLst/>
            </a:prstGeom>
            <a:noFill/>
            <a:ln w="19050" cap="flat" cmpd="sng" algn="ctr">
              <a:solidFill>
                <a:srgbClr val="808080"/>
              </a:solidFill>
              <a:prstDash val="sysDot"/>
            </a:ln>
            <a:effectLst/>
          </p:spPr>
        </p:cxnSp>
      </p:grpSp>
      <p:sp>
        <p:nvSpPr>
          <p:cNvPr id="101" name="Rectangle 14">
            <a:extLst>
              <a:ext uri="{FF2B5EF4-FFF2-40B4-BE49-F238E27FC236}">
                <a16:creationId xmlns:a16="http://schemas.microsoft.com/office/drawing/2014/main" xmlns="" id="{4EBBA7C0-13AA-4ADA-AB98-AF43CF9D0E3B}"/>
              </a:ext>
            </a:extLst>
          </p:cNvPr>
          <p:cNvSpPr txBox="1"/>
          <p:nvPr/>
        </p:nvSpPr>
        <p:spPr>
          <a:xfrm>
            <a:off x="8155576" y="3532633"/>
            <a:ext cx="3183666" cy="566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lvl="0" indent="-342900" defTabSz="895350" eaLnBrk="0" hangingPunct="0">
              <a:buClr>
                <a:schemeClr val="tx2"/>
              </a:buClr>
              <a:defRPr sz="1600">
                <a:latin typeface="+mn-lt"/>
                <a:cs typeface="+mn-cs"/>
              </a:defRPr>
            </a:lvl1pPr>
            <a:lvl2pPr marL="193675" lvl="1" indent="-192088" defTabSz="895350" eaLnBrk="0" hangingPunct="0">
              <a:buClr>
                <a:schemeClr val="tx2"/>
              </a:buClr>
              <a:buSzPct val="125000"/>
              <a:buFont typeface="Arial" pitchFamily="34" charset="0"/>
              <a:buChar char="▪"/>
              <a:defRPr sz="1600">
                <a:latin typeface="+mn-lt"/>
              </a:defRPr>
            </a:lvl2pPr>
            <a:lvl3pPr marL="457200" lvl="2" indent="-261938" defTabSz="895350" eaLnBrk="0" hangingPunct="0">
              <a:buClr>
                <a:schemeClr val="tx2"/>
              </a:buClr>
              <a:buSzPct val="120000"/>
              <a:buFont typeface="Arial" pitchFamily="34" charset="0"/>
              <a:buChar char="–"/>
              <a:defRPr sz="1600">
                <a:latin typeface="+mn-lt"/>
              </a:defRPr>
            </a:lvl3pPr>
            <a:lvl4pPr marL="614363" lvl="3" indent="-155575" defTabSz="895350" eaLnBrk="0" hangingPunct="0">
              <a:buClr>
                <a:schemeClr val="tx2"/>
              </a:buClr>
              <a:buSzPct val="120000"/>
              <a:buFont typeface="Arial" pitchFamily="34" charset="0"/>
              <a:buChar char="▫"/>
              <a:defRPr sz="1600">
                <a:latin typeface="+mn-lt"/>
              </a:defRPr>
            </a:lvl4pPr>
            <a:lvl5pPr marL="746125" lvl="4" indent="-130175" defTabSz="895350" eaLnBrk="0" hangingPunct="0"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latin typeface="+mn-lt"/>
              </a:defRPr>
            </a:lvl9pPr>
          </a:lstStyle>
          <a:p>
            <a:pPr marL="0" lvl="1" eaLnBrk="1" fontAlgn="base" hangingPunct="1">
              <a:spcBef>
                <a:spcPts val="120"/>
              </a:spcBef>
              <a:spcAft>
                <a:spcPct val="0"/>
              </a:spcAft>
              <a:buClr>
                <a:srgbClr val="44546A"/>
              </a:buClr>
              <a:tabLst>
                <a:tab pos="1345039" algn="l"/>
              </a:tabLst>
              <a:defRPr/>
            </a:pPr>
            <a:r>
              <a:rPr lang="en-US" sz="1800" dirty="0">
                <a:solidFill>
                  <a:prstClr val="black"/>
                </a:solidFill>
                <a:cs typeface="Arial" charset="0"/>
              </a:rPr>
              <a:t>Prime Minister: Dr Abiy Ahmed</a:t>
            </a:r>
          </a:p>
          <a:p>
            <a:pPr marL="0" lvl="1" eaLnBrk="1" fontAlgn="base" hangingPunct="1">
              <a:spcBef>
                <a:spcPts val="120"/>
              </a:spcBef>
              <a:spcAft>
                <a:spcPct val="0"/>
              </a:spcAft>
              <a:buClr>
                <a:srgbClr val="44546A"/>
              </a:buClr>
              <a:tabLst>
                <a:tab pos="1345039" algn="l"/>
              </a:tabLst>
              <a:defRPr/>
            </a:pPr>
            <a:r>
              <a:rPr lang="en-US" sz="1800" dirty="0">
                <a:solidFill>
                  <a:prstClr val="black"/>
                </a:solidFill>
                <a:cs typeface="Arial" charset="0"/>
              </a:rPr>
              <a:t>Head of Government</a:t>
            </a: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xmlns="" id="{0FF20613-A4DD-4157-9CE8-751745D9E13D}"/>
              </a:ext>
            </a:extLst>
          </p:cNvPr>
          <p:cNvCxnSpPr>
            <a:cxnSpLocks/>
          </p:cNvCxnSpPr>
          <p:nvPr/>
        </p:nvCxnSpPr>
        <p:spPr>
          <a:xfrm>
            <a:off x="6953621" y="3236356"/>
            <a:ext cx="4782376" cy="0"/>
          </a:xfrm>
          <a:prstGeom prst="line">
            <a:avLst/>
          </a:prstGeom>
          <a:noFill/>
          <a:ln w="19050" cap="flat" cmpd="sng" algn="ctr">
            <a:solidFill>
              <a:schemeClr val="bg2"/>
            </a:solidFill>
            <a:prstDash val="dash"/>
          </a:ln>
          <a:effectLst/>
        </p:spPr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25DC128E-F277-4F22-96B9-7AD8D9DA52F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53617" y="2238536"/>
            <a:ext cx="1001342" cy="951869"/>
          </a:xfrm>
          <a:prstGeom prst="ellipse">
            <a:avLst/>
          </a:prstGeom>
          <a:blipFill>
            <a:blip r:embed="rId16"/>
            <a:stretch>
              <a:fillRect/>
            </a:stretch>
          </a:blipFill>
          <a:ln w="19050">
            <a:noFill/>
          </a:ln>
          <a:effectLst/>
        </p:spPr>
      </p:pic>
      <p:sp>
        <p:nvSpPr>
          <p:cNvPr id="36" name="Rectangle 10">
            <a:extLst>
              <a:ext uri="{FF2B5EF4-FFF2-40B4-BE49-F238E27FC236}">
                <a16:creationId xmlns:a16="http://schemas.microsoft.com/office/drawing/2014/main" xmlns="" id="{0C12DDF7-4CA2-4F36-A546-1B9598708430}"/>
              </a:ext>
            </a:extLst>
          </p:cNvPr>
          <p:cNvSpPr txBox="1"/>
          <p:nvPr/>
        </p:nvSpPr>
        <p:spPr>
          <a:xfrm>
            <a:off x="8096071" y="2495006"/>
            <a:ext cx="3521759" cy="566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lvl="0" indent="-342900" defTabSz="895350" eaLnBrk="0" hangingPunct="0">
              <a:buClr>
                <a:schemeClr val="tx2"/>
              </a:buClr>
              <a:defRPr sz="1600">
                <a:latin typeface="+mn-lt"/>
                <a:cs typeface="+mn-cs"/>
              </a:defRPr>
            </a:lvl1pPr>
            <a:lvl2pPr marL="193675" lvl="1" indent="-192088" defTabSz="895350" eaLnBrk="0" hangingPunct="0">
              <a:buClr>
                <a:schemeClr val="tx2"/>
              </a:buClr>
              <a:buSzPct val="125000"/>
              <a:buFont typeface="Arial" pitchFamily="34" charset="0"/>
              <a:buChar char="▪"/>
              <a:defRPr sz="1600">
                <a:latin typeface="+mn-lt"/>
              </a:defRPr>
            </a:lvl2pPr>
            <a:lvl3pPr marL="457200" lvl="2" indent="-261938" defTabSz="895350" eaLnBrk="0" hangingPunct="0">
              <a:buClr>
                <a:schemeClr val="tx2"/>
              </a:buClr>
              <a:buSzPct val="120000"/>
              <a:buFont typeface="Arial" pitchFamily="34" charset="0"/>
              <a:buChar char="–"/>
              <a:defRPr sz="1600">
                <a:latin typeface="+mn-lt"/>
              </a:defRPr>
            </a:lvl3pPr>
            <a:lvl4pPr marL="614363" lvl="3" indent="-155575" defTabSz="895350" eaLnBrk="0" hangingPunct="0">
              <a:buClr>
                <a:schemeClr val="tx2"/>
              </a:buClr>
              <a:buSzPct val="120000"/>
              <a:buFont typeface="Arial" pitchFamily="34" charset="0"/>
              <a:buChar char="▫"/>
              <a:defRPr sz="1600">
                <a:latin typeface="+mn-lt"/>
              </a:defRPr>
            </a:lvl4pPr>
            <a:lvl5pPr marL="746125" lvl="4" indent="-130175" defTabSz="895350" eaLnBrk="0" hangingPunct="0"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latin typeface="+mn-lt"/>
              </a:defRPr>
            </a:lvl9pPr>
          </a:lstStyle>
          <a:p>
            <a:pPr marL="0" lvl="1" eaLnBrk="1" fontAlgn="base" hangingPunct="1">
              <a:spcBef>
                <a:spcPts val="120"/>
              </a:spcBef>
              <a:spcAft>
                <a:spcPct val="0"/>
              </a:spcAft>
              <a:buClr>
                <a:srgbClr val="44546A"/>
              </a:buClr>
              <a:tabLst>
                <a:tab pos="1345039" algn="l"/>
              </a:tabLst>
              <a:defRPr/>
            </a:pPr>
            <a:r>
              <a:rPr lang="en-US" sz="1800" dirty="0">
                <a:solidFill>
                  <a:prstClr val="black"/>
                </a:solidFill>
                <a:cs typeface="Arial" charset="0"/>
              </a:rPr>
              <a:t>President: </a:t>
            </a:r>
            <a:r>
              <a:rPr lang="en-US" sz="1800" dirty="0" err="1">
                <a:solidFill>
                  <a:prstClr val="black"/>
                </a:solidFill>
                <a:cs typeface="Arial" charset="0"/>
              </a:rPr>
              <a:t>Sehale</a:t>
            </a:r>
            <a:r>
              <a:rPr lang="en-US" sz="1800" dirty="0">
                <a:solidFill>
                  <a:prstClr val="black"/>
                </a:solidFill>
                <a:cs typeface="Arial" charset="0"/>
              </a:rPr>
              <a:t>-Work </a:t>
            </a:r>
            <a:r>
              <a:rPr lang="en-US" sz="1800" dirty="0" err="1">
                <a:solidFill>
                  <a:prstClr val="black"/>
                </a:solidFill>
                <a:cs typeface="Arial" charset="0"/>
              </a:rPr>
              <a:t>Zewde</a:t>
            </a:r>
            <a:r>
              <a:rPr lang="en-US" sz="1800" dirty="0">
                <a:solidFill>
                  <a:prstClr val="black"/>
                </a:solidFill>
                <a:cs typeface="Arial" charset="0"/>
              </a:rPr>
              <a:t> </a:t>
            </a:r>
          </a:p>
          <a:p>
            <a:pPr marL="0" lvl="1" eaLnBrk="1" fontAlgn="base" hangingPunct="1">
              <a:spcBef>
                <a:spcPts val="120"/>
              </a:spcBef>
              <a:spcAft>
                <a:spcPct val="0"/>
              </a:spcAft>
              <a:buClr>
                <a:srgbClr val="44546A"/>
              </a:buClr>
              <a:tabLst>
                <a:tab pos="1345039" algn="l"/>
              </a:tabLst>
              <a:defRPr/>
            </a:pPr>
            <a:r>
              <a:rPr lang="en-US" sz="1800" dirty="0">
                <a:solidFill>
                  <a:prstClr val="black"/>
                </a:solidFill>
                <a:cs typeface="Arial" charset="0"/>
              </a:rPr>
              <a:t>Head of State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4AEE71CE-5164-47FB-80ED-348585CB6B4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2770" y="1442846"/>
            <a:ext cx="3691813" cy="268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23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>
            <a:extLst>
              <a:ext uri="{FF2B5EF4-FFF2-40B4-BE49-F238E27FC236}">
                <a16:creationId xmlns:a16="http://schemas.microsoft.com/office/drawing/2014/main" xmlns="" id="{958B9B18-B83E-48C8-946A-D392BD9CC0B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82" y="1441"/>
          <a:ext cx="1440" cy="1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think-cell Slide" r:id="rId6" imgW="378" imgH="377" progId="TCLayout.ActiveDocument.1">
                  <p:embed/>
                </p:oleObj>
              </mc:Choice>
              <mc:Fallback>
                <p:oleObj name="think-cell Slide" r:id="rId6" imgW="378" imgH="37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82" y="1441"/>
                        <a:ext cx="1440" cy="1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 hidden="1">
            <a:extLst>
              <a:ext uri="{FF2B5EF4-FFF2-40B4-BE49-F238E27FC236}">
                <a16:creationId xmlns:a16="http://schemas.microsoft.com/office/drawing/2014/main" xmlns="" id="{229E0AC9-A06B-4A7D-8032-E7C4EDD6AF0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40" y="3"/>
            <a:ext cx="143955" cy="1439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70311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300" dirty="0">
              <a:solidFill>
                <a:prstClr val="white"/>
              </a:solidFill>
              <a:sym typeface="Calibri" panose="020F050202020403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714E1081-3AB8-48DC-9625-FF63B97550E8}"/>
              </a:ext>
            </a:extLst>
          </p:cNvPr>
          <p:cNvSpPr/>
          <p:nvPr/>
        </p:nvSpPr>
        <p:spPr>
          <a:xfrm>
            <a:off x="3461858" y="2483201"/>
            <a:ext cx="8109725" cy="3526215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3" tIns="45680" rIns="91363" bIns="45680" rtlCol="0" anchor="ctr"/>
          <a:lstStyle/>
          <a:p>
            <a:pPr algn="ctr" defTabSz="47031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01BA20B-F6DD-407B-AFAB-332E44F4BD17}"/>
              </a:ext>
            </a:extLst>
          </p:cNvPr>
          <p:cNvPicPr>
            <a:picLocks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1" t="1245" r="2150" b="1496"/>
          <a:stretch/>
        </p:blipFill>
        <p:spPr bwMode="auto">
          <a:xfrm>
            <a:off x="719899" y="1819467"/>
            <a:ext cx="2585278" cy="4191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D51209A4-D9CD-43F9-B2B1-EF969D18F8EF}"/>
              </a:ext>
            </a:extLst>
          </p:cNvPr>
          <p:cNvCxnSpPr>
            <a:cxnSpLocks/>
          </p:cNvCxnSpPr>
          <p:nvPr/>
        </p:nvCxnSpPr>
        <p:spPr>
          <a:xfrm>
            <a:off x="3701273" y="3335585"/>
            <a:ext cx="7598762" cy="0"/>
          </a:xfrm>
          <a:prstGeom prst="line">
            <a:avLst/>
          </a:prstGeom>
          <a:noFill/>
          <a:ln w="19050" cap="flat" cmpd="sng" algn="ctr">
            <a:solidFill>
              <a:srgbClr val="808080"/>
            </a:solidFill>
            <a:prstDash val="sysDot"/>
          </a:ln>
          <a:effectLst/>
        </p:spPr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7E56AAB5-108C-4970-9475-8844C5F35924}"/>
              </a:ext>
            </a:extLst>
          </p:cNvPr>
          <p:cNvSpPr>
            <a:spLocks/>
          </p:cNvSpPr>
          <p:nvPr/>
        </p:nvSpPr>
        <p:spPr>
          <a:xfrm>
            <a:off x="3634606" y="2620599"/>
            <a:ext cx="493195" cy="496073"/>
          </a:xfrm>
          <a:prstGeom prst="ellipse">
            <a:avLst/>
          </a:prstGeom>
          <a:solidFill>
            <a:srgbClr val="1F4E79"/>
          </a:solidFill>
          <a:ln w="1905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363" tIns="45680" rIns="91363" bIns="45680" rtlCol="0" anchor="ctr"/>
          <a:lstStyle/>
          <a:p>
            <a:pPr algn="ctr" defTabSz="82846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kern="0" dirty="0">
                <a:solidFill>
                  <a:prstClr val="white"/>
                </a:solidFill>
                <a:cs typeface="Arial" charset="0"/>
              </a:rPr>
              <a:t>1</a:t>
            </a: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xmlns="" id="{9FBDAAE9-2BDE-4488-9CC3-6E6B5E630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789" y="2634243"/>
            <a:ext cx="7337804" cy="461657"/>
          </a:xfrm>
          <a:prstGeom prst="rect">
            <a:avLst/>
          </a:prstGeom>
          <a:noFill/>
          <a:ln>
            <a:noFill/>
          </a:ln>
        </p:spPr>
        <p:txBody>
          <a:bodyPr wrap="square" lIns="91363" tIns="45680" rIns="91363" bIns="45680" anchor="ctr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76263" indent="-342900"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96963" indent="-342900"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40000" indent="-254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97200" indent="-254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54400" indent="-254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911600" indent="-254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211433" lvl="1" indent="0" defTabSz="82846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Targeted investment in priority areas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5B14FACC-0AB2-4154-BCF5-D7D1F533B035}"/>
              </a:ext>
            </a:extLst>
          </p:cNvPr>
          <p:cNvSpPr/>
          <p:nvPr/>
        </p:nvSpPr>
        <p:spPr>
          <a:xfrm>
            <a:off x="3480041" y="1819455"/>
            <a:ext cx="8109725" cy="601365"/>
          </a:xfrm>
          <a:prstGeom prst="rect">
            <a:avLst/>
          </a:prstGeom>
          <a:solidFill>
            <a:srgbClr val="1F4E79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3890" tIns="63890" rIns="63890" bIns="63890" numCol="1" anchor="ctr" anchorCtr="0" compatLnSpc="1">
            <a:prstTxWarp prst="textNoShape">
              <a:avLst/>
            </a:prstTxWarp>
            <a:noAutofit/>
          </a:bodyPr>
          <a:lstStyle/>
          <a:p>
            <a:pPr algn="ctr" defTabSz="82846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dirty="0">
                <a:solidFill>
                  <a:prstClr val="white"/>
                </a:solidFill>
                <a:cs typeface="Arial" charset="0"/>
              </a:rPr>
              <a:t>KEY GOVERNMENT STRATEGIES TO ATTAIN VISION 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1702C1B6-2079-46A1-898F-8940D60F6934}"/>
              </a:ext>
            </a:extLst>
          </p:cNvPr>
          <p:cNvSpPr/>
          <p:nvPr/>
        </p:nvSpPr>
        <p:spPr>
          <a:xfrm>
            <a:off x="9848972" y="6125119"/>
            <a:ext cx="1743016" cy="451815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noFill/>
          </a:ln>
          <a:effectLst/>
        </p:spPr>
        <p:txBody>
          <a:bodyPr vert="horz" wrap="square" lIns="63890" tIns="63890" rIns="63890" bIns="63890" numCol="1" anchor="ctr" anchorCtr="0" compatLnSpc="1">
            <a:prstTxWarp prst="textNoShape">
              <a:avLst/>
            </a:prstTxWarp>
            <a:noAutofit/>
          </a:bodyPr>
          <a:lstStyle/>
          <a:p>
            <a:pPr algn="ctr" defTabSz="82846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 b="1" dirty="0">
                <a:solidFill>
                  <a:prstClr val="white"/>
                </a:solidFill>
                <a:cs typeface="Arial" charset="0"/>
              </a:rPr>
              <a:t>DEEP DIVE FOLLOWS 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1568EA0A-A375-42BF-A155-06F58FF79C10}"/>
              </a:ext>
            </a:extLst>
          </p:cNvPr>
          <p:cNvCxnSpPr>
            <a:cxnSpLocks/>
          </p:cNvCxnSpPr>
          <p:nvPr/>
        </p:nvCxnSpPr>
        <p:spPr>
          <a:xfrm>
            <a:off x="3701273" y="4161210"/>
            <a:ext cx="7598762" cy="0"/>
          </a:xfrm>
          <a:prstGeom prst="line">
            <a:avLst/>
          </a:prstGeom>
          <a:noFill/>
          <a:ln w="19050" cap="flat" cmpd="sng" algn="ctr">
            <a:solidFill>
              <a:srgbClr val="808080"/>
            </a:solidFill>
            <a:prstDash val="sysDot"/>
          </a:ln>
          <a:effectLst/>
        </p:spPr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2193221B-F826-400A-A245-4DA9A7C023C4}"/>
              </a:ext>
            </a:extLst>
          </p:cNvPr>
          <p:cNvSpPr>
            <a:spLocks/>
          </p:cNvSpPr>
          <p:nvPr/>
        </p:nvSpPr>
        <p:spPr>
          <a:xfrm>
            <a:off x="3634606" y="4291334"/>
            <a:ext cx="493195" cy="496073"/>
          </a:xfrm>
          <a:prstGeom prst="ellipse">
            <a:avLst/>
          </a:prstGeom>
          <a:solidFill>
            <a:srgbClr val="1F4E79"/>
          </a:solidFill>
          <a:ln w="1905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363" tIns="45680" rIns="91363" bIns="45680" rtlCol="0" anchor="ctr"/>
          <a:lstStyle/>
          <a:p>
            <a:pPr algn="ctr" defTabSz="82846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kern="0" dirty="0">
                <a:solidFill>
                  <a:prstClr val="white"/>
                </a:solidFill>
              </a:rPr>
              <a:t>3</a:t>
            </a:r>
            <a:endParaRPr lang="en-US" b="1" kern="0" dirty="0">
              <a:solidFill>
                <a:prstClr val="white"/>
              </a:solidFill>
              <a:cs typeface="Arial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20C12F6F-EE6F-414E-BB32-5B93855271AD}"/>
              </a:ext>
            </a:extLst>
          </p:cNvPr>
          <p:cNvCxnSpPr>
            <a:cxnSpLocks/>
          </p:cNvCxnSpPr>
          <p:nvPr/>
        </p:nvCxnSpPr>
        <p:spPr>
          <a:xfrm>
            <a:off x="3701273" y="4994723"/>
            <a:ext cx="7598762" cy="0"/>
          </a:xfrm>
          <a:prstGeom prst="line">
            <a:avLst/>
          </a:prstGeom>
          <a:noFill/>
          <a:ln w="19050" cap="flat" cmpd="sng" algn="ctr">
            <a:solidFill>
              <a:srgbClr val="808080"/>
            </a:solidFill>
            <a:prstDash val="sysDot"/>
          </a:ln>
          <a:effectLst/>
        </p:spPr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277496A2-1B15-42B7-9DD2-F5064612CB92}"/>
              </a:ext>
            </a:extLst>
          </p:cNvPr>
          <p:cNvSpPr>
            <a:spLocks/>
          </p:cNvSpPr>
          <p:nvPr/>
        </p:nvSpPr>
        <p:spPr>
          <a:xfrm>
            <a:off x="3634606" y="3396078"/>
            <a:ext cx="493195" cy="496073"/>
          </a:xfrm>
          <a:prstGeom prst="ellipse">
            <a:avLst/>
          </a:prstGeom>
          <a:solidFill>
            <a:srgbClr val="1F4E79"/>
          </a:solidFill>
          <a:ln w="1905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363" tIns="45680" rIns="91363" bIns="45680" rtlCol="0" anchor="ctr"/>
          <a:lstStyle/>
          <a:p>
            <a:pPr algn="ctr" defTabSz="82846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kern="0" dirty="0">
                <a:solidFill>
                  <a:prstClr val="white"/>
                </a:solidFill>
                <a:cs typeface="Arial" charset="0"/>
              </a:rPr>
              <a:t>2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A726E9C5-7F53-4248-9865-FFBBFB0CA9AF}"/>
              </a:ext>
            </a:extLst>
          </p:cNvPr>
          <p:cNvSpPr>
            <a:spLocks/>
          </p:cNvSpPr>
          <p:nvPr/>
        </p:nvSpPr>
        <p:spPr>
          <a:xfrm>
            <a:off x="3634606" y="5245953"/>
            <a:ext cx="493195" cy="496073"/>
          </a:xfrm>
          <a:prstGeom prst="ellipse">
            <a:avLst/>
          </a:prstGeom>
          <a:solidFill>
            <a:srgbClr val="1F4E79"/>
          </a:solidFill>
          <a:ln w="1905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363" tIns="45680" rIns="91363" bIns="45680" rtlCol="0" anchor="ctr"/>
          <a:lstStyle/>
          <a:p>
            <a:pPr algn="ctr" defTabSz="82846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kern="0" dirty="0">
                <a:solidFill>
                  <a:prstClr val="white"/>
                </a:solidFill>
                <a:cs typeface="Arial" charset="0"/>
              </a:rPr>
              <a:t>4</a:t>
            </a:r>
          </a:p>
        </p:txBody>
      </p:sp>
      <p:sp>
        <p:nvSpPr>
          <p:cNvPr id="22" name="TextBox 15">
            <a:extLst>
              <a:ext uri="{FF2B5EF4-FFF2-40B4-BE49-F238E27FC236}">
                <a16:creationId xmlns:a16="http://schemas.microsoft.com/office/drawing/2014/main" xmlns="" id="{6179DC3E-B189-4305-BA20-4CC24CADD3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789" y="3361898"/>
            <a:ext cx="7337804" cy="830989"/>
          </a:xfrm>
          <a:prstGeom prst="rect">
            <a:avLst/>
          </a:prstGeom>
          <a:noFill/>
          <a:ln>
            <a:noFill/>
          </a:ln>
        </p:spPr>
        <p:txBody>
          <a:bodyPr wrap="square" lIns="91363" tIns="45680" rIns="91363" bIns="45680" anchor="ctr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76263" indent="-342900"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96963" indent="-342900"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40000" indent="-254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97200" indent="-254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54400" indent="-254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911600" indent="-254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211433" lvl="1" indent="0" defTabSz="828467">
              <a:defRPr/>
            </a:pPr>
            <a:r>
              <a:rPr lang="en-US" altLang="en-US" sz="2400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Development of world-class industrial parks fitted with sustainable infrastructure</a:t>
            </a:r>
          </a:p>
        </p:txBody>
      </p:sp>
      <p:sp>
        <p:nvSpPr>
          <p:cNvPr id="24" name="TextBox 15">
            <a:extLst>
              <a:ext uri="{FF2B5EF4-FFF2-40B4-BE49-F238E27FC236}">
                <a16:creationId xmlns:a16="http://schemas.microsoft.com/office/drawing/2014/main" xmlns="" id="{DD6BD9BA-30C7-4340-8FF6-4A157A11E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789" y="5232914"/>
            <a:ext cx="7337804" cy="461657"/>
          </a:xfrm>
          <a:prstGeom prst="rect">
            <a:avLst/>
          </a:prstGeom>
          <a:noFill/>
          <a:ln>
            <a:noFill/>
          </a:ln>
        </p:spPr>
        <p:txBody>
          <a:bodyPr wrap="square" lIns="91363" tIns="45680" rIns="91363" bIns="45680" anchor="ctr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76263" indent="-342900"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96963" indent="-342900"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40000" indent="-254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97200" indent="-254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54400" indent="-254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911600" indent="-254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211433" lvl="1" indent="0" defTabSz="82846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Conducive enabling environment</a:t>
            </a:r>
          </a:p>
        </p:txBody>
      </p:sp>
      <p:sp>
        <p:nvSpPr>
          <p:cNvPr id="25" name="TextBox 15">
            <a:extLst>
              <a:ext uri="{FF2B5EF4-FFF2-40B4-BE49-F238E27FC236}">
                <a16:creationId xmlns:a16="http://schemas.microsoft.com/office/drawing/2014/main" xmlns="" id="{AB879BEB-B666-43DB-9CBB-7C7C06D78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789" y="4308049"/>
            <a:ext cx="7337804" cy="461657"/>
          </a:xfrm>
          <a:prstGeom prst="rect">
            <a:avLst/>
          </a:prstGeom>
          <a:noFill/>
          <a:ln>
            <a:noFill/>
          </a:ln>
        </p:spPr>
        <p:txBody>
          <a:bodyPr wrap="square" lIns="91363" tIns="45680" rIns="91363" bIns="45680" anchor="ctr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76263" indent="-342900"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96963" indent="-342900"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40000" indent="-254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97200" indent="-254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54400" indent="-254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911600" indent="-254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211433" lvl="1" indent="0" defTabSz="828467">
              <a:defRPr/>
            </a:pPr>
            <a:r>
              <a:rPr lang="en-US" altLang="en-US" sz="2400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Tailored incentives</a:t>
            </a:r>
          </a:p>
        </p:txBody>
      </p:sp>
      <p:sp>
        <p:nvSpPr>
          <p:cNvPr id="27" name="Rectangle 1">
            <a:extLst>
              <a:ext uri="{FF2B5EF4-FFF2-40B4-BE49-F238E27FC236}">
                <a16:creationId xmlns:a16="http://schemas.microsoft.com/office/drawing/2014/main" xmlns="" id="{091033EC-BA63-4E43-85D5-4C4FB918D4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899" y="271368"/>
            <a:ext cx="11410951" cy="958777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4488" tIns="47244" rIns="94488" bIns="47244" numCol="1" anchor="ctr" anchorCtr="0" compatLnSpc="1">
            <a:prstTxWarp prst="textNoShape">
              <a:avLst/>
            </a:prstTxWarp>
          </a:bodyPr>
          <a:lstStyle/>
          <a:p>
            <a:pPr marL="103550" defTabSz="52025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500" b="1" dirty="0">
                <a:solidFill>
                  <a:schemeClr val="bg1"/>
                </a:solidFill>
                <a:cs typeface="Arial" panose="020B0604020202020204" pitchFamily="34" charset="0"/>
              </a:rPr>
              <a:t>The country has set the vision to become the leading manufacturing hub of Africa and a preferred destination for FDI by 2025</a:t>
            </a:r>
          </a:p>
        </p:txBody>
      </p:sp>
    </p:spTree>
    <p:extLst>
      <p:ext uri="{BB962C8B-B14F-4D97-AF65-F5344CB8AC3E}">
        <p14:creationId xmlns:p14="http://schemas.microsoft.com/office/powerpoint/2010/main" val="1778870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246AF2A-9452-463B-A183-1CEE10312A2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3070" b="15265"/>
          <a:stretch/>
        </p:blipFill>
        <p:spPr>
          <a:xfrm>
            <a:off x="313860" y="1172276"/>
            <a:ext cx="11604244" cy="4575358"/>
          </a:xfrm>
          <a:prstGeom prst="roundRect">
            <a:avLst>
              <a:gd name="adj" fmla="val 294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4C7F44FD-4140-4E84-9A92-FCDD07E8CFC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82" y="1441"/>
          <a:ext cx="1440" cy="1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2" y="1441"/>
                        <a:ext cx="1440" cy="14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63C0BF2C-652C-4751-83D9-F46B0EBFC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90" y="314949"/>
            <a:ext cx="11675214" cy="87161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4488" tIns="47244" rIns="94488" bIns="47244" numCol="1" anchor="ctr" anchorCtr="0" compatLnSpc="1">
            <a:prstTxWarp prst="textNoShape">
              <a:avLst/>
            </a:prstTxWarp>
          </a:bodyPr>
          <a:lstStyle/>
          <a:p>
            <a:pPr marL="103550" defTabSz="52025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500" b="1" dirty="0">
                <a:solidFill>
                  <a:schemeClr val="bg1"/>
                </a:solidFill>
                <a:cs typeface="Arial" panose="020B0604020202020204" pitchFamily="34" charset="0"/>
              </a:rPr>
              <a:t>Ethiopia has undergone significant changes over the last year; opening up of the economy is currently underway</a:t>
            </a:r>
          </a:p>
        </p:txBody>
      </p:sp>
    </p:spTree>
    <p:extLst>
      <p:ext uri="{BB962C8B-B14F-4D97-AF65-F5344CB8AC3E}">
        <p14:creationId xmlns:p14="http://schemas.microsoft.com/office/powerpoint/2010/main" val="2659792800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Pentagon 3">
            <a:extLst>
              <a:ext uri="{FF2B5EF4-FFF2-40B4-BE49-F238E27FC236}">
                <a16:creationId xmlns:a16="http://schemas.microsoft.com/office/drawing/2014/main" xmlns="" id="{54A7816E-810E-4C92-8F59-4114C036B0C8}"/>
              </a:ext>
            </a:extLst>
          </p:cNvPr>
          <p:cNvSpPr/>
          <p:nvPr/>
        </p:nvSpPr>
        <p:spPr>
          <a:xfrm>
            <a:off x="240" y="2880"/>
            <a:ext cx="4833239" cy="6718364"/>
          </a:xfrm>
          <a:prstGeom prst="homePlate">
            <a:avLst>
              <a:gd name="adj" fmla="val 11803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32"/>
          </a:p>
        </p:txBody>
      </p:sp>
      <p:graphicFrame>
        <p:nvGraphicFramePr>
          <p:cNvPr id="24" name="Object 23" hidden="1">
            <a:extLst>
              <a:ext uri="{FF2B5EF4-FFF2-40B4-BE49-F238E27FC236}">
                <a16:creationId xmlns:a16="http://schemas.microsoft.com/office/drawing/2014/main" xmlns="" id="{D8951F7D-9165-44CF-891A-0CFD0C1EF5F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80" y="1440"/>
          <a:ext cx="1440" cy="1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think-cell Slide" r:id="rId4" imgW="378" imgH="377" progId="TCLayout.ActiveDocument.1">
                  <p:embed/>
                </p:oleObj>
              </mc:Choice>
              <mc:Fallback>
                <p:oleObj name="think-cell Slide" r:id="rId4" imgW="378" imgH="377" progId="TCLayout.ActiveDocument.1">
                  <p:embed/>
                  <p:pic>
                    <p:nvPicPr>
                      <p:cNvPr id="24" name="Object 23" hidden="1">
                        <a:extLst>
                          <a:ext uri="{FF2B5EF4-FFF2-40B4-BE49-F238E27FC236}">
                            <a16:creationId xmlns:a16="http://schemas.microsoft.com/office/drawing/2014/main" xmlns="" id="{D8951F7D-9165-44CF-891A-0CFD0C1EF5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80" y="1440"/>
                        <a:ext cx="1440" cy="1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D528E-310C-1542-8C9E-9DBE50D22EA2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16AF181-1E7E-4A14-9871-DDBFB65A647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48" y="122212"/>
            <a:ext cx="958473" cy="7834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A5807B9-3E40-4BCA-ABC5-A40391C461EA}"/>
              </a:ext>
            </a:extLst>
          </p:cNvPr>
          <p:cNvSpPr txBox="1"/>
          <p:nvPr/>
        </p:nvSpPr>
        <p:spPr>
          <a:xfrm>
            <a:off x="4986225" y="722866"/>
            <a:ext cx="6667258" cy="4821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9165">
              <a:spcBef>
                <a:spcPts val="544"/>
              </a:spcBef>
              <a:spcAft>
                <a:spcPts val="1088"/>
              </a:spcAft>
            </a:pPr>
            <a:r>
              <a:rPr lang="en-US" sz="1814" dirty="0">
                <a:solidFill>
                  <a:schemeClr val="tx2">
                    <a:lumMod val="75000"/>
                  </a:schemeClr>
                </a:solidFill>
              </a:rPr>
              <a:t>Located along </a:t>
            </a:r>
            <a:r>
              <a:rPr lang="en-US" sz="1814" b="1" dirty="0">
                <a:solidFill>
                  <a:schemeClr val="tx2">
                    <a:lumMod val="75000"/>
                  </a:schemeClr>
                </a:solidFill>
              </a:rPr>
              <a:t>strategic economic corridors, connected to ports by electric driven railway lines and asphalt roads </a:t>
            </a:r>
            <a:r>
              <a:rPr lang="en-US" sz="1814" dirty="0">
                <a:solidFill>
                  <a:schemeClr val="tx2">
                    <a:lumMod val="75000"/>
                  </a:schemeClr>
                </a:solidFill>
              </a:rPr>
              <a:t>with Close proximity to abundant labor force</a:t>
            </a:r>
          </a:p>
          <a:p>
            <a:pPr defTabSz="829165">
              <a:spcBef>
                <a:spcPts val="544"/>
              </a:spcBef>
              <a:spcAft>
                <a:spcPts val="1088"/>
              </a:spcAft>
            </a:pPr>
            <a:r>
              <a:rPr lang="en-US" sz="1814" b="1" dirty="0">
                <a:solidFill>
                  <a:schemeClr val="tx2">
                    <a:lumMod val="75000"/>
                  </a:schemeClr>
                </a:solidFill>
              </a:rPr>
              <a:t>Ready for plug-and-play</a:t>
            </a:r>
            <a:r>
              <a:rPr lang="en-US" sz="1814" dirty="0">
                <a:solidFill>
                  <a:schemeClr val="tx2">
                    <a:lumMod val="75000"/>
                  </a:schemeClr>
                </a:solidFill>
              </a:rPr>
              <a:t>, equipped with all the necessary infrastructure including waste water treatment plants with joint calibration</a:t>
            </a:r>
          </a:p>
          <a:p>
            <a:pPr defTabSz="829165">
              <a:spcBef>
                <a:spcPts val="544"/>
              </a:spcBef>
              <a:spcAft>
                <a:spcPts val="1088"/>
              </a:spcAft>
            </a:pPr>
            <a:r>
              <a:rPr lang="en-US" sz="1814" b="1" dirty="0">
                <a:solidFill>
                  <a:schemeClr val="tx2">
                    <a:lumMod val="75000"/>
                  </a:schemeClr>
                </a:solidFill>
              </a:rPr>
              <a:t>Dedicated power with own sub-station and state of the art </a:t>
            </a:r>
            <a:r>
              <a:rPr lang="en-US" sz="1814" dirty="0">
                <a:solidFill>
                  <a:schemeClr val="tx2">
                    <a:lumMod val="75000"/>
                  </a:schemeClr>
                </a:solidFill>
              </a:rPr>
              <a:t>waste treatment facilities with a dedicated park administration and support system</a:t>
            </a:r>
          </a:p>
          <a:p>
            <a:pPr defTabSz="829165">
              <a:spcBef>
                <a:spcPts val="544"/>
              </a:spcBef>
              <a:spcAft>
                <a:spcPts val="1088"/>
              </a:spcAft>
            </a:pPr>
            <a:r>
              <a:rPr lang="en-US" sz="1814" b="1" dirty="0">
                <a:solidFill>
                  <a:schemeClr val="tx2">
                    <a:lumMod val="75000"/>
                  </a:schemeClr>
                </a:solidFill>
              </a:rPr>
              <a:t>Health stations, fire brigade, expats accommodation and 24 hours security services </a:t>
            </a:r>
          </a:p>
          <a:p>
            <a:pPr defTabSz="829165">
              <a:spcBef>
                <a:spcPts val="544"/>
              </a:spcBef>
              <a:spcAft>
                <a:spcPts val="1088"/>
              </a:spcAft>
            </a:pPr>
            <a:r>
              <a:rPr lang="en-US" altLang="en-US" sz="1814" b="1" dirty="0">
                <a:solidFill>
                  <a:schemeClr val="tx2">
                    <a:lumMod val="75000"/>
                  </a:schemeClr>
                </a:solidFill>
              </a:rPr>
              <a:t>One Stop Services (OSS) </a:t>
            </a:r>
            <a:r>
              <a:rPr lang="en-US" altLang="en-US" sz="1814" dirty="0">
                <a:solidFill>
                  <a:schemeClr val="tx2">
                    <a:lumMod val="75000"/>
                  </a:schemeClr>
                </a:solidFill>
              </a:rPr>
              <a:t>including processing &amp; issuance of permits, licenses, registration certificates, agreements, tax identification number, customs clearance, banking services. </a:t>
            </a:r>
            <a:endParaRPr lang="en-US" sz="1814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7892" name="Picture 4" descr="https://static.thenounproject.com/png/506652-200.png">
            <a:extLst>
              <a:ext uri="{FF2B5EF4-FFF2-40B4-BE49-F238E27FC236}">
                <a16:creationId xmlns:a16="http://schemas.microsoft.com/office/drawing/2014/main" xmlns="" id="{BA4EEA71-B642-451E-96C0-ED7420473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92" y="1793845"/>
            <a:ext cx="816121" cy="816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4" name="Picture 6" descr="https://static.thenounproject.com/png/2773747-200.png">
            <a:extLst>
              <a:ext uri="{FF2B5EF4-FFF2-40B4-BE49-F238E27FC236}">
                <a16:creationId xmlns:a16="http://schemas.microsoft.com/office/drawing/2014/main" xmlns="" id="{39C0D8BF-5979-4CE9-B1E3-9682AA45C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92" y="2777664"/>
            <a:ext cx="816121" cy="816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91E5434-F3EC-46F1-8A90-F6A7CD66B9C3}"/>
              </a:ext>
            </a:extLst>
          </p:cNvPr>
          <p:cNvSpPr txBox="1"/>
          <p:nvPr/>
        </p:nvSpPr>
        <p:spPr>
          <a:xfrm>
            <a:off x="2273335" y="1893313"/>
            <a:ext cx="1928715" cy="594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95309">
              <a:buClr>
                <a:schemeClr val="tx2"/>
              </a:buClr>
              <a:defRPr/>
            </a:pPr>
            <a:r>
              <a:rPr lang="en-GB" sz="1632" b="1" dirty="0">
                <a:solidFill>
                  <a:schemeClr val="bg1"/>
                </a:solidFill>
              </a:rPr>
              <a:t>SECTOR </a:t>
            </a:r>
          </a:p>
          <a:p>
            <a:pPr defTabSz="895309">
              <a:buClr>
                <a:schemeClr val="tx2"/>
              </a:buClr>
              <a:defRPr/>
            </a:pPr>
            <a:r>
              <a:rPr lang="en-GB" sz="1632" b="1" dirty="0">
                <a:solidFill>
                  <a:schemeClr val="bg1"/>
                </a:solidFill>
              </a:rPr>
              <a:t>SPECIALIZATION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06764B4-7C83-4A91-85BA-873B63F9663A}"/>
              </a:ext>
            </a:extLst>
          </p:cNvPr>
          <p:cNvSpPr txBox="1"/>
          <p:nvPr/>
        </p:nvSpPr>
        <p:spPr>
          <a:xfrm>
            <a:off x="2273335" y="2843966"/>
            <a:ext cx="1928715" cy="343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95309">
              <a:buClr>
                <a:schemeClr val="tx2"/>
              </a:buClr>
              <a:defRPr/>
            </a:pPr>
            <a:r>
              <a:rPr lang="en-GB" sz="1632" b="1" dirty="0">
                <a:solidFill>
                  <a:schemeClr val="bg1"/>
                </a:solidFill>
              </a:rPr>
              <a:t>EXPORT ORINTED</a:t>
            </a:r>
          </a:p>
        </p:txBody>
      </p:sp>
      <p:pic>
        <p:nvPicPr>
          <p:cNvPr id="43010" name="Picture 2" descr="https://static.thenounproject.com/png/1429172-200.png">
            <a:extLst>
              <a:ext uri="{FF2B5EF4-FFF2-40B4-BE49-F238E27FC236}">
                <a16:creationId xmlns:a16="http://schemas.microsoft.com/office/drawing/2014/main" xmlns="" id="{2B442257-AA1A-488E-B110-57A9B6A43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92" y="3761483"/>
            <a:ext cx="816121" cy="816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8AC450E-6A3F-4ACF-BD23-CE85E8709776}"/>
              </a:ext>
            </a:extLst>
          </p:cNvPr>
          <p:cNvSpPr txBox="1"/>
          <p:nvPr/>
        </p:nvSpPr>
        <p:spPr>
          <a:xfrm>
            <a:off x="2273335" y="3839091"/>
            <a:ext cx="1928715" cy="594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95309">
              <a:buClr>
                <a:schemeClr val="tx2"/>
              </a:buClr>
              <a:defRPr/>
            </a:pPr>
            <a:r>
              <a:rPr lang="en-GB" sz="1632" b="1" dirty="0">
                <a:solidFill>
                  <a:schemeClr val="bg1"/>
                </a:solidFill>
              </a:rPr>
              <a:t>VERTICALY INTEGERATED</a:t>
            </a:r>
          </a:p>
        </p:txBody>
      </p:sp>
      <p:pic>
        <p:nvPicPr>
          <p:cNvPr id="43013" name="Picture 5" descr="https://static.thenounproject.com/png/219630-200.png">
            <a:extLst>
              <a:ext uri="{FF2B5EF4-FFF2-40B4-BE49-F238E27FC236}">
                <a16:creationId xmlns:a16="http://schemas.microsoft.com/office/drawing/2014/main" xmlns="" id="{2500E62A-3646-4E2E-A7EB-254CF87CA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92" y="4745302"/>
            <a:ext cx="816121" cy="816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9F7CC1C-22A5-406F-A23B-DD4ECBC5DD48}"/>
              </a:ext>
            </a:extLst>
          </p:cNvPr>
          <p:cNvSpPr txBox="1"/>
          <p:nvPr/>
        </p:nvSpPr>
        <p:spPr>
          <a:xfrm>
            <a:off x="2273335" y="4861021"/>
            <a:ext cx="1928715" cy="343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95309">
              <a:buClr>
                <a:schemeClr val="tx2"/>
              </a:buClr>
              <a:defRPr/>
            </a:pPr>
            <a:r>
              <a:rPr lang="en-GB" sz="1632" b="1" dirty="0">
                <a:solidFill>
                  <a:schemeClr val="bg1"/>
                </a:solidFill>
              </a:rPr>
              <a:t>SUSTAINABILITY</a:t>
            </a:r>
          </a:p>
        </p:txBody>
      </p:sp>
      <p:pic>
        <p:nvPicPr>
          <p:cNvPr id="43016" name="Picture 8" descr="https://static.thenounproject.com/png/1598307-200.png">
            <a:extLst>
              <a:ext uri="{FF2B5EF4-FFF2-40B4-BE49-F238E27FC236}">
                <a16:creationId xmlns:a16="http://schemas.microsoft.com/office/drawing/2014/main" xmlns="" id="{021A77B5-DD4F-4EF3-B065-BECB2B1CE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048" y="5729122"/>
            <a:ext cx="816121" cy="816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639C020-AFB9-42C9-B2B5-1EC1E61C67C4}"/>
              </a:ext>
            </a:extLst>
          </p:cNvPr>
          <p:cNvSpPr txBox="1"/>
          <p:nvPr/>
        </p:nvSpPr>
        <p:spPr>
          <a:xfrm>
            <a:off x="2273335" y="5811675"/>
            <a:ext cx="1928715" cy="594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95309">
              <a:buClr>
                <a:schemeClr val="tx2"/>
              </a:buClr>
              <a:defRPr/>
            </a:pPr>
            <a:r>
              <a:rPr lang="en-GB" sz="1632" b="1" dirty="0">
                <a:solidFill>
                  <a:schemeClr val="bg1"/>
                </a:solidFill>
              </a:rPr>
              <a:t>SKILL DEVELOPMENT</a:t>
            </a:r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xmlns="" id="{274DBCF8-5622-4D46-8D17-BAD8F94913F2}"/>
              </a:ext>
            </a:extLst>
          </p:cNvPr>
          <p:cNvSpPr txBox="1">
            <a:spLocks/>
          </p:cNvSpPr>
          <p:nvPr/>
        </p:nvSpPr>
        <p:spPr>
          <a:xfrm>
            <a:off x="578489" y="842959"/>
            <a:ext cx="3938594" cy="9508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sz="3083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park key characteristics </a:t>
            </a:r>
            <a:endParaRPr lang="en-US" sz="3083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itle 3">
            <a:extLst>
              <a:ext uri="{FF2B5EF4-FFF2-40B4-BE49-F238E27FC236}">
                <a16:creationId xmlns:a16="http://schemas.microsoft.com/office/drawing/2014/main" xmlns="" id="{9840099A-3F74-4D07-AF3E-D2FFEB40086B}"/>
              </a:ext>
            </a:extLst>
          </p:cNvPr>
          <p:cNvSpPr txBox="1">
            <a:spLocks/>
          </p:cNvSpPr>
          <p:nvPr/>
        </p:nvSpPr>
        <p:spPr>
          <a:xfrm>
            <a:off x="4774250" y="89366"/>
            <a:ext cx="7124795" cy="9508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sz="3083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…….</a:t>
            </a:r>
          </a:p>
        </p:txBody>
      </p:sp>
    </p:spTree>
    <p:extLst>
      <p:ext uri="{BB962C8B-B14F-4D97-AF65-F5344CB8AC3E}">
        <p14:creationId xmlns:p14="http://schemas.microsoft.com/office/powerpoint/2010/main" val="1862210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" name="Object 76" hidden="1">
            <a:extLst>
              <a:ext uri="{FF2B5EF4-FFF2-40B4-BE49-F238E27FC236}">
                <a16:creationId xmlns:a16="http://schemas.microsoft.com/office/drawing/2014/main" xmlns="" id="{D059B8F7-ECCF-4E3A-A32F-3A2316B57E2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80" y="1440"/>
          <a:ext cx="1440" cy="1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think-cell Slide" r:id="rId5" imgW="378" imgH="377" progId="TCLayout.ActiveDocument.1">
                  <p:embed/>
                </p:oleObj>
              </mc:Choice>
              <mc:Fallback>
                <p:oleObj name="think-cell Slide" r:id="rId5" imgW="378" imgH="37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80" y="1440"/>
                        <a:ext cx="1440" cy="1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2" name="Group 71">
            <a:extLst>
              <a:ext uri="{FF2B5EF4-FFF2-40B4-BE49-F238E27FC236}">
                <a16:creationId xmlns:a16="http://schemas.microsoft.com/office/drawing/2014/main" xmlns="" id="{80322825-326E-4006-A8DC-3162309A102C}"/>
              </a:ext>
            </a:extLst>
          </p:cNvPr>
          <p:cNvGrpSpPr/>
          <p:nvPr/>
        </p:nvGrpSpPr>
        <p:grpSpPr>
          <a:xfrm>
            <a:off x="2572725" y="1483651"/>
            <a:ext cx="5596957" cy="4434128"/>
            <a:chOff x="1594636" y="1636137"/>
            <a:chExt cx="6172200" cy="4889858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xmlns="" id="{9768D1FE-57D7-4669-8142-202EA61148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38997" y="1636137"/>
              <a:ext cx="5627839" cy="4889858"/>
            </a:xfrm>
            <a:prstGeom prst="rect">
              <a:avLst/>
            </a:prstGeom>
          </p:spPr>
        </p:pic>
        <p:sp>
          <p:nvSpPr>
            <p:cNvPr id="42" name="Oval 41">
              <a:extLst>
                <a:ext uri="{FF2B5EF4-FFF2-40B4-BE49-F238E27FC236}">
                  <a16:creationId xmlns:a16="http://schemas.microsoft.com/office/drawing/2014/main" xmlns="" id="{7FEA8B46-31B4-4AE0-A1DE-53AD14A84B1B}"/>
                </a:ext>
              </a:extLst>
            </p:cNvPr>
            <p:cNvSpPr/>
            <p:nvPr/>
          </p:nvSpPr>
          <p:spPr>
            <a:xfrm>
              <a:off x="4644327" y="2431253"/>
              <a:ext cx="104607" cy="123293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826988">
                <a:defRPr/>
              </a:pPr>
              <a:endParaRPr lang="en-GB" sz="1600" kern="0">
                <a:solidFill>
                  <a:prstClr val="white"/>
                </a:solidFill>
                <a:cs typeface="Arial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xmlns="" id="{C1D62D8F-E97A-47A6-9BC4-EEF654F91B2E}"/>
                </a:ext>
              </a:extLst>
            </p:cNvPr>
            <p:cNvSpPr/>
            <p:nvPr/>
          </p:nvSpPr>
          <p:spPr>
            <a:xfrm>
              <a:off x="3545957" y="4345033"/>
              <a:ext cx="104607" cy="123293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826988">
                <a:defRPr/>
              </a:pPr>
              <a:endParaRPr lang="en-GB" sz="1600" kern="0">
                <a:solidFill>
                  <a:prstClr val="white"/>
                </a:solidFill>
                <a:cs typeface="Arial" charset="0"/>
              </a:endParaRPr>
            </a:p>
          </p:txBody>
        </p:sp>
        <p:sp>
          <p:nvSpPr>
            <p:cNvPr id="44" name="Arc 43">
              <a:extLst>
                <a:ext uri="{FF2B5EF4-FFF2-40B4-BE49-F238E27FC236}">
                  <a16:creationId xmlns:a16="http://schemas.microsoft.com/office/drawing/2014/main" xmlns="" id="{F1507A20-9E98-4469-886C-AE7CB1754B71}"/>
                </a:ext>
              </a:extLst>
            </p:cNvPr>
            <p:cNvSpPr/>
            <p:nvPr/>
          </p:nvSpPr>
          <p:spPr>
            <a:xfrm rot="8699395">
              <a:off x="3078119" y="2351992"/>
              <a:ext cx="4340080" cy="1257079"/>
            </a:xfrm>
            <a:prstGeom prst="arc">
              <a:avLst>
                <a:gd name="adj1" fmla="val 14060749"/>
                <a:gd name="adj2" fmla="val 21223812"/>
              </a:avLst>
            </a:prstGeom>
            <a:noFill/>
            <a:ln w="12700" cap="flat" cmpd="sng" algn="ctr">
              <a:solidFill>
                <a:srgbClr val="A0DDF8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826988">
                <a:defRPr/>
              </a:pPr>
              <a:endParaRPr lang="en-GB" sz="1600" ker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5" name="Arc 44">
              <a:extLst>
                <a:ext uri="{FF2B5EF4-FFF2-40B4-BE49-F238E27FC236}">
                  <a16:creationId xmlns:a16="http://schemas.microsoft.com/office/drawing/2014/main" xmlns="" id="{C30721DE-BEA2-44A1-8799-B61C6457F4D3}"/>
                </a:ext>
              </a:extLst>
            </p:cNvPr>
            <p:cNvSpPr/>
            <p:nvPr/>
          </p:nvSpPr>
          <p:spPr>
            <a:xfrm rot="20951318">
              <a:off x="1594636" y="3184789"/>
              <a:ext cx="4340080" cy="1257079"/>
            </a:xfrm>
            <a:prstGeom prst="arc">
              <a:avLst>
                <a:gd name="adj1" fmla="val 17257838"/>
                <a:gd name="adj2" fmla="val 21223812"/>
              </a:avLst>
            </a:prstGeom>
            <a:noFill/>
            <a:ln w="12700" cap="flat" cmpd="sng" algn="ctr">
              <a:solidFill>
                <a:srgbClr val="A0DDF8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826988">
                <a:defRPr/>
              </a:pPr>
              <a:endParaRPr lang="en-GB" sz="1600" ker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xmlns="" id="{EEA75B7B-4D83-416E-9FE9-A1348A83C797}"/>
                </a:ext>
              </a:extLst>
            </p:cNvPr>
            <p:cNvSpPr/>
            <p:nvPr/>
          </p:nvSpPr>
          <p:spPr>
            <a:xfrm>
              <a:off x="4226343" y="3983586"/>
              <a:ext cx="148273" cy="136389"/>
            </a:xfrm>
            <a:prstGeom prst="ellipse">
              <a:avLst/>
            </a:prstGeom>
            <a:solidFill>
              <a:srgbClr val="05AB8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826988">
                <a:defRPr/>
              </a:pPr>
              <a:endParaRPr lang="en-GB" sz="1600" kern="0">
                <a:solidFill>
                  <a:prstClr val="white"/>
                </a:solidFill>
                <a:cs typeface="Arial" charset="0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xmlns="" id="{899BC1A6-F3F4-4831-B618-AD1F4993459E}"/>
                </a:ext>
              </a:extLst>
            </p:cNvPr>
            <p:cNvSpPr/>
            <p:nvPr/>
          </p:nvSpPr>
          <p:spPr>
            <a:xfrm>
              <a:off x="4006637" y="4655068"/>
              <a:ext cx="112981" cy="115288"/>
            </a:xfrm>
            <a:prstGeom prst="ellipse">
              <a:avLst/>
            </a:prstGeom>
            <a:solidFill>
              <a:srgbClr val="05AB8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826988">
                <a:defRPr/>
              </a:pPr>
              <a:endParaRPr lang="en-GB" sz="1600" kern="0">
                <a:solidFill>
                  <a:prstClr val="white"/>
                </a:solidFill>
                <a:cs typeface="Arial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2743B1F1-AA6A-4CEB-BEA7-A8A514C26FF5}"/>
                </a:ext>
              </a:extLst>
            </p:cNvPr>
            <p:cNvSpPr/>
            <p:nvPr/>
          </p:nvSpPr>
          <p:spPr>
            <a:xfrm>
              <a:off x="3823486" y="3042091"/>
              <a:ext cx="112981" cy="115288"/>
            </a:xfrm>
            <a:prstGeom prst="ellipse">
              <a:avLst/>
            </a:prstGeom>
            <a:solidFill>
              <a:srgbClr val="EEECE1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826988">
                <a:defRPr/>
              </a:pPr>
              <a:endParaRPr lang="en-GB" sz="1600" kern="0">
                <a:solidFill>
                  <a:prstClr val="white"/>
                </a:solidFill>
                <a:cs typeface="Arial" charset="0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xmlns="" id="{E22626ED-3E78-4040-94CA-4D1399334508}"/>
                </a:ext>
              </a:extLst>
            </p:cNvPr>
            <p:cNvSpPr/>
            <p:nvPr/>
          </p:nvSpPr>
          <p:spPr>
            <a:xfrm>
              <a:off x="4552246" y="3720540"/>
              <a:ext cx="144384" cy="125931"/>
            </a:xfrm>
            <a:prstGeom prst="ellipse">
              <a:avLst/>
            </a:prstGeom>
            <a:solidFill>
              <a:srgbClr val="EEECE1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826988">
                <a:defRPr/>
              </a:pPr>
              <a:endParaRPr lang="en-GB" sz="1600" kern="0">
                <a:solidFill>
                  <a:prstClr val="white"/>
                </a:solidFill>
                <a:cs typeface="Arial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9CB1C01C-BBE3-4C70-B639-AC6C57E61820}"/>
                </a:ext>
              </a:extLst>
            </p:cNvPr>
            <p:cNvSpPr txBox="1"/>
            <p:nvPr/>
          </p:nvSpPr>
          <p:spPr>
            <a:xfrm>
              <a:off x="3309136" y="4193117"/>
              <a:ext cx="673100" cy="271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6946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000" b="1" dirty="0">
                  <a:solidFill>
                    <a:prstClr val="white">
                      <a:lumMod val="85000"/>
                    </a:prstClr>
                  </a:solidFill>
                  <a:latin typeface="Candara" panose="020E0502030303020204" pitchFamily="34" charset="0"/>
                  <a:cs typeface="Arial" charset="0"/>
                </a:rPr>
                <a:t>Jimma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xmlns="" id="{5CC4B217-FA4A-40FF-9A75-51FC8032EE2E}"/>
                </a:ext>
              </a:extLst>
            </p:cNvPr>
            <p:cNvSpPr txBox="1"/>
            <p:nvPr/>
          </p:nvSpPr>
          <p:spPr>
            <a:xfrm>
              <a:off x="3275240" y="3079263"/>
              <a:ext cx="750956" cy="441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6946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000" b="1" dirty="0">
                  <a:solidFill>
                    <a:prstClr val="white">
                      <a:lumMod val="85000"/>
                    </a:prstClr>
                  </a:solidFill>
                  <a:latin typeface="Candara" panose="020E0502030303020204" pitchFamily="34" charset="0"/>
                  <a:cs typeface="Arial" charset="0"/>
                </a:rPr>
                <a:t>Bahir Dar</a:t>
              </a: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xmlns="" id="{77FF05E2-BE47-4C43-818A-3A0FFC9BE4A1}"/>
                </a:ext>
              </a:extLst>
            </p:cNvPr>
            <p:cNvSpPr/>
            <p:nvPr/>
          </p:nvSpPr>
          <p:spPr>
            <a:xfrm>
              <a:off x="4261635" y="4098949"/>
              <a:ext cx="112981" cy="115288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826988">
                <a:defRPr/>
              </a:pPr>
              <a:endParaRPr lang="en-GB" sz="1600" kern="0">
                <a:solidFill>
                  <a:prstClr val="white"/>
                </a:solidFill>
                <a:cs typeface="Arial" charset="0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xmlns="" id="{183030BB-F802-4DB3-9E9B-A6032EC2962B}"/>
                </a:ext>
              </a:extLst>
            </p:cNvPr>
            <p:cNvSpPr/>
            <p:nvPr/>
          </p:nvSpPr>
          <p:spPr>
            <a:xfrm>
              <a:off x="4880724" y="4048253"/>
              <a:ext cx="144384" cy="125931"/>
            </a:xfrm>
            <a:prstGeom prst="ellipse">
              <a:avLst/>
            </a:prstGeom>
            <a:solidFill>
              <a:srgbClr val="EEECE1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826988">
                <a:defRPr/>
              </a:pPr>
              <a:endParaRPr lang="en-GB" sz="1600" kern="0">
                <a:solidFill>
                  <a:prstClr val="white"/>
                </a:solidFill>
                <a:cs typeface="Arial" charset="0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xmlns="" id="{07448F24-CF0B-470D-80D3-73E16168B658}"/>
                </a:ext>
              </a:extLst>
            </p:cNvPr>
            <p:cNvSpPr/>
            <p:nvPr/>
          </p:nvSpPr>
          <p:spPr>
            <a:xfrm>
              <a:off x="5630055" y="3478706"/>
              <a:ext cx="144384" cy="125931"/>
            </a:xfrm>
            <a:prstGeom prst="ellipse">
              <a:avLst/>
            </a:prstGeom>
            <a:solidFill>
              <a:srgbClr val="EEECE1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826988">
                <a:defRPr/>
              </a:pPr>
              <a:endParaRPr lang="en-GB" sz="1600" kern="0">
                <a:solidFill>
                  <a:prstClr val="white"/>
                </a:solidFill>
                <a:cs typeface="Arial" charset="0"/>
              </a:endParaRPr>
            </a:p>
          </p:txBody>
        </p:sp>
      </p:grpSp>
      <p:sp>
        <p:nvSpPr>
          <p:cNvPr id="13" name="Title 2">
            <a:extLst>
              <a:ext uri="{FF2B5EF4-FFF2-40B4-BE49-F238E27FC236}">
                <a16:creationId xmlns:a16="http://schemas.microsoft.com/office/drawing/2014/main" xmlns="" id="{562776D1-5F24-4847-ADD9-CBA5C90F5316}"/>
              </a:ext>
            </a:extLst>
          </p:cNvPr>
          <p:cNvSpPr txBox="1">
            <a:spLocks/>
          </p:cNvSpPr>
          <p:nvPr/>
        </p:nvSpPr>
        <p:spPr bwMode="auto">
          <a:xfrm>
            <a:off x="1053448" y="312335"/>
            <a:ext cx="10930477" cy="880458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4318" tIns="47161" rIns="94318" bIns="47161" numCol="1" anchor="ctr" anchorCtr="0" compatLnSpc="1">
            <a:prstTxWarp prst="textNoShape">
              <a:avLst/>
            </a:prstTxWarp>
          </a:bodyPr>
          <a:lstStyle>
            <a:lvl1pPr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pitchFamily="34" charset="0"/>
              </a:defRPr>
            </a:lvl2pPr>
            <a:lvl3pPr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pitchFamily="34" charset="0"/>
              </a:defRPr>
            </a:lvl3pPr>
            <a:lvl4pPr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pitchFamily="34" charset="0"/>
              </a:defRPr>
            </a:lvl4pPr>
            <a:lvl5pPr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pitchFamily="34" charset="0"/>
              </a:defRPr>
            </a:lvl5pPr>
            <a:lvl6pPr marL="457200" algn="l" defTabSz="5207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pitchFamily="34" charset="0"/>
              </a:defRPr>
            </a:lvl6pPr>
            <a:lvl7pPr marL="914400" algn="l" defTabSz="5207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pitchFamily="34" charset="0"/>
              </a:defRPr>
            </a:lvl7pPr>
            <a:lvl8pPr marL="1371600" algn="l" defTabSz="5207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pitchFamily="34" charset="0"/>
              </a:defRPr>
            </a:lvl8pPr>
            <a:lvl9pPr marL="1828800" algn="l" defTabSz="5207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marL="103367" defTabSz="470915">
              <a:defRPr/>
            </a:pPr>
            <a:r>
              <a:rPr lang="en-US" sz="2500" dirty="0">
                <a:solidFill>
                  <a:prstClr val="white"/>
                </a:solidFill>
                <a:latin typeface="Calibri" panose="020F0502020204030204"/>
                <a:cs typeface="Arial" charset="0"/>
              </a:rPr>
              <a:t>Several industrial Parks are being developed through out the country</a:t>
            </a:r>
            <a:endParaRPr lang="en-US" altLang="en-US" sz="2500" dirty="0">
              <a:solidFill>
                <a:prstClr val="white"/>
              </a:solidFill>
              <a:latin typeface="Calibri" panose="020F0502020204030204"/>
              <a:cs typeface="Arial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56D75C57-5A02-49C3-BEF9-A9CE910133A9}"/>
              </a:ext>
            </a:extLst>
          </p:cNvPr>
          <p:cNvSpPr/>
          <p:nvPr/>
        </p:nvSpPr>
        <p:spPr>
          <a:xfrm>
            <a:off x="690655" y="1601278"/>
            <a:ext cx="2611819" cy="810072"/>
          </a:xfrm>
          <a:prstGeom prst="rect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  <a:effectLst/>
        </p:spPr>
        <p:txBody>
          <a:bodyPr lIns="91201" tIns="45598" rIns="91201" bIns="45598" rtlCol="0" anchor="ctr"/>
          <a:lstStyle/>
          <a:p>
            <a:pPr algn="r" defTabSz="826988">
              <a:defRPr/>
            </a:pPr>
            <a:r>
              <a:rPr lang="en-GB" sz="3300" b="1" kern="0" dirty="0">
                <a:solidFill>
                  <a:srgbClr val="002060"/>
                </a:solidFill>
                <a:cs typeface="Arial" charset="0"/>
              </a:rPr>
              <a:t>27</a:t>
            </a:r>
            <a:endParaRPr lang="en-GB" sz="2900" b="1" kern="0" dirty="0">
              <a:solidFill>
                <a:srgbClr val="002060"/>
              </a:solidFill>
              <a:cs typeface="Arial" charset="0"/>
            </a:endParaRPr>
          </a:p>
          <a:p>
            <a:pPr algn="r" defTabSz="826988">
              <a:defRPr/>
            </a:pPr>
            <a:r>
              <a:rPr lang="en-GB" sz="1500" kern="0" dirty="0">
                <a:solidFill>
                  <a:srgbClr val="002060"/>
                </a:solidFill>
                <a:cs typeface="Arial" charset="0"/>
              </a:rPr>
              <a:t>Total planned Industrial Parks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BD9457A9-BCB3-4D35-83A6-57B608B3AC8E}"/>
              </a:ext>
            </a:extLst>
          </p:cNvPr>
          <p:cNvSpPr/>
          <p:nvPr/>
        </p:nvSpPr>
        <p:spPr>
          <a:xfrm>
            <a:off x="8336890" y="1757774"/>
            <a:ext cx="2957411" cy="93847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91201" tIns="45598" rIns="91201" bIns="45598" rtlCol="0" anchor="ctr">
            <a:spAutoFit/>
          </a:bodyPr>
          <a:lstStyle/>
          <a:p>
            <a:pPr defTabSz="826988">
              <a:defRPr/>
            </a:pPr>
            <a:r>
              <a:rPr lang="en-GB" sz="4000" b="1" kern="0" dirty="0">
                <a:solidFill>
                  <a:srgbClr val="002060"/>
                </a:solidFill>
                <a:cs typeface="Arial" charset="0"/>
              </a:rPr>
              <a:t>13</a:t>
            </a:r>
          </a:p>
          <a:p>
            <a:pPr defTabSz="826988">
              <a:defRPr/>
            </a:pPr>
            <a:r>
              <a:rPr lang="en-GB" sz="1500" kern="0" dirty="0">
                <a:solidFill>
                  <a:srgbClr val="002060"/>
                </a:solidFill>
                <a:cs typeface="Arial" charset="0"/>
              </a:rPr>
              <a:t>Government owned IPs operational</a:t>
            </a:r>
            <a:endParaRPr lang="en-GB" sz="1500" b="1" i="1" kern="0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12EA0FA6-1039-4C77-88D9-BAC8876997FF}"/>
              </a:ext>
            </a:extLst>
          </p:cNvPr>
          <p:cNvSpPr/>
          <p:nvPr/>
        </p:nvSpPr>
        <p:spPr>
          <a:xfrm>
            <a:off x="8336857" y="4279236"/>
            <a:ext cx="2625398" cy="106182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91201" tIns="45598" rIns="91201" bIns="45598" rtlCol="0" anchor="ctr">
            <a:spAutoFit/>
          </a:bodyPr>
          <a:lstStyle/>
          <a:p>
            <a:pPr defTabSz="826988">
              <a:defRPr/>
            </a:pPr>
            <a:r>
              <a:rPr lang="en-GB" sz="3300" b="1" kern="0" dirty="0">
                <a:solidFill>
                  <a:srgbClr val="002060"/>
                </a:solidFill>
                <a:cs typeface="Arial" charset="0"/>
              </a:rPr>
              <a:t>13</a:t>
            </a:r>
            <a:endParaRPr lang="en-GB" sz="4000" b="1" kern="0" dirty="0">
              <a:solidFill>
                <a:srgbClr val="002060"/>
              </a:solidFill>
              <a:cs typeface="Arial" charset="0"/>
            </a:endParaRPr>
          </a:p>
          <a:p>
            <a:pPr defTabSz="826988">
              <a:defRPr/>
            </a:pPr>
            <a:r>
              <a:rPr lang="en-GB" sz="1500" kern="0" dirty="0">
                <a:solidFill>
                  <a:srgbClr val="002060"/>
                </a:solidFill>
                <a:cs typeface="Arial" charset="0"/>
              </a:rPr>
              <a:t>IPs (State and private) under construction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xmlns="" id="{F218D7D0-81A7-404C-A801-77C178FD5D12}"/>
              </a:ext>
            </a:extLst>
          </p:cNvPr>
          <p:cNvCxnSpPr>
            <a:cxnSpLocks/>
          </p:cNvCxnSpPr>
          <p:nvPr/>
        </p:nvCxnSpPr>
        <p:spPr>
          <a:xfrm>
            <a:off x="997176" y="5324308"/>
            <a:ext cx="1870643" cy="0"/>
          </a:xfrm>
          <a:prstGeom prst="line">
            <a:avLst/>
          </a:prstGeom>
          <a:noFill/>
          <a:ln w="9525" cap="flat" cmpd="sng" algn="ctr">
            <a:solidFill>
              <a:srgbClr val="FFC000"/>
            </a:solidFill>
            <a:prstDash val="solid"/>
          </a:ln>
          <a:effectLst/>
        </p:spPr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xmlns="" id="{CB246569-B805-4E3C-9CAE-EC2052BBA524}"/>
              </a:ext>
            </a:extLst>
          </p:cNvPr>
          <p:cNvCxnSpPr>
            <a:cxnSpLocks/>
          </p:cNvCxnSpPr>
          <p:nvPr/>
        </p:nvCxnSpPr>
        <p:spPr>
          <a:xfrm flipH="1">
            <a:off x="2867817" y="4401127"/>
            <a:ext cx="565612" cy="923219"/>
          </a:xfrm>
          <a:prstGeom prst="line">
            <a:avLst/>
          </a:prstGeom>
          <a:noFill/>
          <a:ln w="9525" cap="flat" cmpd="sng" algn="ctr">
            <a:solidFill>
              <a:srgbClr val="FFC000"/>
            </a:solidFill>
            <a:prstDash val="solid"/>
          </a:ln>
          <a:effectLst/>
        </p:spPr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xmlns="" id="{60739BF9-09D0-4DEF-A43B-7047B60F30A6}"/>
              </a:ext>
            </a:extLst>
          </p:cNvPr>
          <p:cNvCxnSpPr>
            <a:cxnSpLocks/>
          </p:cNvCxnSpPr>
          <p:nvPr/>
        </p:nvCxnSpPr>
        <p:spPr>
          <a:xfrm flipV="1">
            <a:off x="7507632" y="2910771"/>
            <a:ext cx="861120" cy="1141111"/>
          </a:xfrm>
          <a:prstGeom prst="line">
            <a:avLst/>
          </a:prstGeom>
          <a:noFill/>
          <a:ln w="9525" cap="flat" cmpd="sng" algn="ctr">
            <a:solidFill>
              <a:srgbClr val="FFC000"/>
            </a:solidFill>
            <a:prstDash val="solid"/>
          </a:ln>
          <a:effectLst/>
        </p:spPr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xmlns="" id="{5CED2F8C-3054-42C8-990B-A477204C0F74}"/>
              </a:ext>
            </a:extLst>
          </p:cNvPr>
          <p:cNvCxnSpPr>
            <a:cxnSpLocks/>
          </p:cNvCxnSpPr>
          <p:nvPr/>
        </p:nvCxnSpPr>
        <p:spPr>
          <a:xfrm>
            <a:off x="7523275" y="4740403"/>
            <a:ext cx="844868" cy="583908"/>
          </a:xfrm>
          <a:prstGeom prst="line">
            <a:avLst/>
          </a:prstGeom>
          <a:noFill/>
          <a:ln w="9525" cap="flat" cmpd="sng" algn="ctr">
            <a:solidFill>
              <a:srgbClr val="FFC000"/>
            </a:solidFill>
            <a:prstDash val="solid"/>
          </a:ln>
          <a:effectLst/>
        </p:spPr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xmlns="" id="{30851888-3A2D-43C5-848D-A579DDC520C5}"/>
              </a:ext>
            </a:extLst>
          </p:cNvPr>
          <p:cNvCxnSpPr>
            <a:cxnSpLocks/>
          </p:cNvCxnSpPr>
          <p:nvPr/>
        </p:nvCxnSpPr>
        <p:spPr>
          <a:xfrm>
            <a:off x="8336853" y="5324308"/>
            <a:ext cx="2239328" cy="0"/>
          </a:xfrm>
          <a:prstGeom prst="line">
            <a:avLst/>
          </a:prstGeom>
          <a:noFill/>
          <a:ln w="9525" cap="flat" cmpd="sng" algn="ctr">
            <a:solidFill>
              <a:srgbClr val="FFC000"/>
            </a:solidFill>
            <a:prstDash val="solid"/>
          </a:ln>
          <a:effectLst/>
        </p:spPr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xmlns="" id="{0A348160-CC8A-4106-AAAD-27A107458882}"/>
              </a:ext>
            </a:extLst>
          </p:cNvPr>
          <p:cNvCxnSpPr>
            <a:cxnSpLocks/>
          </p:cNvCxnSpPr>
          <p:nvPr/>
        </p:nvCxnSpPr>
        <p:spPr>
          <a:xfrm>
            <a:off x="8947004" y="4059597"/>
            <a:ext cx="2603552" cy="0"/>
          </a:xfrm>
          <a:prstGeom prst="line">
            <a:avLst/>
          </a:prstGeom>
          <a:noFill/>
          <a:ln w="9525" cap="flat" cmpd="sng" algn="ctr">
            <a:solidFill>
              <a:srgbClr val="FFC000"/>
            </a:solidFill>
            <a:prstDash val="solid"/>
          </a:ln>
          <a:effectLst/>
        </p:spPr>
      </p:cxnSp>
      <p:grpSp>
        <p:nvGrpSpPr>
          <p:cNvPr id="110" name="Group 109">
            <a:extLst>
              <a:ext uri="{FF2B5EF4-FFF2-40B4-BE49-F238E27FC236}">
                <a16:creationId xmlns:a16="http://schemas.microsoft.com/office/drawing/2014/main" xmlns="" id="{03F28617-5972-4778-BE23-18BA37C4CABE}"/>
              </a:ext>
            </a:extLst>
          </p:cNvPr>
          <p:cNvGrpSpPr/>
          <p:nvPr/>
        </p:nvGrpSpPr>
        <p:grpSpPr>
          <a:xfrm>
            <a:off x="2820951" y="6320217"/>
            <a:ext cx="5225667" cy="302944"/>
            <a:chOff x="2004086" y="6452145"/>
            <a:chExt cx="5762749" cy="334081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xmlns="" id="{631EE696-4783-41FD-B8F4-CAFE83A7BA4E}"/>
                </a:ext>
              </a:extLst>
            </p:cNvPr>
            <p:cNvGrpSpPr/>
            <p:nvPr/>
          </p:nvGrpSpPr>
          <p:grpSpPr>
            <a:xfrm>
              <a:off x="2004086" y="6452145"/>
              <a:ext cx="2151441" cy="305469"/>
              <a:chOff x="1111251" y="6031104"/>
              <a:chExt cx="1887427" cy="305469"/>
            </a:xfrm>
          </p:grpSpPr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xmlns="" id="{B5EA4E27-CA9D-48D0-B2DE-E9D5C4FEEE4D}"/>
                  </a:ext>
                </a:extLst>
              </p:cNvPr>
              <p:cNvSpPr/>
              <p:nvPr/>
            </p:nvSpPr>
            <p:spPr>
              <a:xfrm>
                <a:off x="1111251" y="6104954"/>
                <a:ext cx="112981" cy="115288"/>
              </a:xfrm>
              <a:prstGeom prst="ellipse">
                <a:avLst/>
              </a:prstGeom>
              <a:solidFill>
                <a:srgbClr val="EEECE1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826988">
                  <a:defRPr/>
                </a:pPr>
                <a:endParaRPr lang="en-GB" sz="1200" kern="0">
                  <a:solidFill>
                    <a:prstClr val="white"/>
                  </a:solidFill>
                  <a:cs typeface="Arial" charset="0"/>
                </a:endParaRP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xmlns="" id="{6953E09A-50A1-4C5D-922C-27905683F793}"/>
                  </a:ext>
                </a:extLst>
              </p:cNvPr>
              <p:cNvSpPr txBox="1"/>
              <p:nvPr/>
            </p:nvSpPr>
            <p:spPr>
              <a:xfrm>
                <a:off x="1184357" y="6031104"/>
                <a:ext cx="1814321" cy="3054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826988">
                  <a:defRPr/>
                </a:pPr>
                <a:r>
                  <a:rPr lang="en-GB" sz="1200" kern="0" dirty="0">
                    <a:solidFill>
                      <a:prstClr val="black"/>
                    </a:solidFill>
                    <a:cs typeface="Arial" charset="0"/>
                  </a:rPr>
                  <a:t>Construction not started</a:t>
                </a:r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xmlns="" id="{C9283EB8-B28E-4838-A869-678AE2C69343}"/>
                </a:ext>
              </a:extLst>
            </p:cNvPr>
            <p:cNvGrpSpPr/>
            <p:nvPr/>
          </p:nvGrpSpPr>
          <p:grpSpPr>
            <a:xfrm>
              <a:off x="6025377" y="6480757"/>
              <a:ext cx="1741458" cy="305469"/>
              <a:chOff x="4205260" y="6042541"/>
              <a:chExt cx="1741458" cy="305469"/>
            </a:xfrm>
          </p:grpSpPr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xmlns="" id="{BA37D3FD-4097-4698-A06D-0962D31A7F43}"/>
                  </a:ext>
                </a:extLst>
              </p:cNvPr>
              <p:cNvSpPr/>
              <p:nvPr/>
            </p:nvSpPr>
            <p:spPr>
              <a:xfrm>
                <a:off x="4205260" y="6114995"/>
                <a:ext cx="112981" cy="115288"/>
              </a:xfrm>
              <a:prstGeom prst="ellipse">
                <a:avLst/>
              </a:prstGeom>
              <a:solidFill>
                <a:srgbClr val="05AB8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826988">
                  <a:defRPr/>
                </a:pPr>
                <a:endParaRPr lang="en-GB" sz="1200" kern="0">
                  <a:solidFill>
                    <a:prstClr val="white"/>
                  </a:solidFill>
                  <a:cs typeface="Arial" charset="0"/>
                </a:endParaRP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xmlns="" id="{05270754-C384-47F1-ABC7-20AE9DB05D47}"/>
                  </a:ext>
                </a:extLst>
              </p:cNvPr>
              <p:cNvSpPr txBox="1"/>
              <p:nvPr/>
            </p:nvSpPr>
            <p:spPr>
              <a:xfrm>
                <a:off x="4297335" y="6042541"/>
                <a:ext cx="1649383" cy="3054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826988">
                  <a:defRPr/>
                </a:pPr>
                <a:r>
                  <a:rPr lang="en-GB" sz="1200" kern="0" dirty="0">
                    <a:solidFill>
                      <a:prstClr val="black"/>
                    </a:solidFill>
                    <a:cs typeface="Arial" charset="0"/>
                  </a:rPr>
                  <a:t>Operational</a:t>
                </a:r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xmlns="" id="{952543B6-A36B-46AB-BEED-B5A08CC96A1E}"/>
                </a:ext>
              </a:extLst>
            </p:cNvPr>
            <p:cNvGrpSpPr/>
            <p:nvPr/>
          </p:nvGrpSpPr>
          <p:grpSpPr>
            <a:xfrm>
              <a:off x="4155526" y="6473387"/>
              <a:ext cx="1717452" cy="305469"/>
              <a:chOff x="2724372" y="6035898"/>
              <a:chExt cx="1450534" cy="524190"/>
            </a:xfrm>
          </p:grpSpPr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xmlns="" id="{4694E514-FFD7-40E3-B2BB-AF4404674628}"/>
                  </a:ext>
                </a:extLst>
              </p:cNvPr>
              <p:cNvSpPr/>
              <p:nvPr/>
            </p:nvSpPr>
            <p:spPr>
              <a:xfrm>
                <a:off x="2724372" y="6127003"/>
                <a:ext cx="84184" cy="203373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39547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826988">
                  <a:defRPr/>
                </a:pPr>
                <a:endParaRPr lang="en-GB" sz="1200" kern="0">
                  <a:solidFill>
                    <a:prstClr val="white"/>
                  </a:solidFill>
                  <a:cs typeface="Arial" charset="0"/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xmlns="" id="{BDFEC6A3-52BD-4060-9709-1E5EB01713F2}"/>
                  </a:ext>
                </a:extLst>
              </p:cNvPr>
              <p:cNvSpPr txBox="1"/>
              <p:nvPr/>
            </p:nvSpPr>
            <p:spPr>
              <a:xfrm>
                <a:off x="2787651" y="6035898"/>
                <a:ext cx="1387255" cy="524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826988">
                  <a:defRPr/>
                </a:pPr>
                <a:r>
                  <a:rPr lang="en-GB" sz="1200" kern="0" dirty="0">
                    <a:solidFill>
                      <a:prstClr val="black"/>
                    </a:solidFill>
                    <a:cs typeface="Arial" charset="0"/>
                  </a:rPr>
                  <a:t>Under construction</a:t>
                </a:r>
              </a:p>
            </p:txBody>
          </p:sp>
        </p:grpSp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7159CD27-73C2-43EE-AFA7-1932ED8F3194}"/>
              </a:ext>
            </a:extLst>
          </p:cNvPr>
          <p:cNvSpPr/>
          <p:nvPr/>
        </p:nvSpPr>
        <p:spPr>
          <a:xfrm>
            <a:off x="346434" y="3057760"/>
            <a:ext cx="2349340" cy="81007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91201" tIns="45598" rIns="91201" bIns="45598" rtlCol="0" anchor="ctr"/>
          <a:lstStyle/>
          <a:p>
            <a:pPr algn="r" defTabSz="826988">
              <a:defRPr/>
            </a:pPr>
            <a:r>
              <a:rPr lang="en-GB" sz="3300" b="1" kern="0" dirty="0">
                <a:solidFill>
                  <a:srgbClr val="002060"/>
                </a:solidFill>
                <a:cs typeface="Arial" charset="0"/>
              </a:rPr>
              <a:t>12</a:t>
            </a:r>
            <a:endParaRPr lang="en-GB" sz="2900" b="1" kern="0" dirty="0">
              <a:solidFill>
                <a:srgbClr val="002060"/>
              </a:solidFill>
              <a:cs typeface="Arial" charset="0"/>
            </a:endParaRPr>
          </a:p>
          <a:p>
            <a:pPr algn="r" defTabSz="826988">
              <a:defRPr/>
            </a:pPr>
            <a:r>
              <a:rPr lang="en-GB" sz="1500" kern="0" dirty="0">
                <a:solidFill>
                  <a:srgbClr val="002060"/>
                </a:solidFill>
                <a:cs typeface="Arial" charset="0"/>
              </a:rPr>
              <a:t>Government Industrial Parks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FE6C1219-A55B-4536-A42D-30CF6AFA427F}"/>
              </a:ext>
            </a:extLst>
          </p:cNvPr>
          <p:cNvSpPr/>
          <p:nvPr/>
        </p:nvSpPr>
        <p:spPr>
          <a:xfrm>
            <a:off x="518477" y="4514237"/>
            <a:ext cx="2349340" cy="81007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91201" tIns="45598" rIns="91201" bIns="45598" rtlCol="0" anchor="ctr"/>
          <a:lstStyle/>
          <a:p>
            <a:pPr algn="r" defTabSz="826988">
              <a:defRPr/>
            </a:pPr>
            <a:r>
              <a:rPr lang="en-GB" sz="3300" b="1" kern="0" dirty="0">
                <a:solidFill>
                  <a:srgbClr val="002060"/>
                </a:solidFill>
                <a:cs typeface="Arial" charset="0"/>
              </a:rPr>
              <a:t>10</a:t>
            </a:r>
            <a:endParaRPr lang="en-GB" sz="2900" b="1" kern="0" dirty="0">
              <a:solidFill>
                <a:srgbClr val="002060"/>
              </a:solidFill>
              <a:cs typeface="Arial" charset="0"/>
            </a:endParaRPr>
          </a:p>
          <a:p>
            <a:pPr algn="r" defTabSz="826988">
              <a:defRPr/>
            </a:pPr>
            <a:r>
              <a:rPr lang="en-GB" sz="1500" kern="0" dirty="0">
                <a:solidFill>
                  <a:srgbClr val="002060"/>
                </a:solidFill>
                <a:cs typeface="Arial" charset="0"/>
              </a:rPr>
              <a:t>Private Industrial Parks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xmlns="" id="{59B056AA-3A3B-4CD4-A45D-F0C9792FB0D8}"/>
              </a:ext>
            </a:extLst>
          </p:cNvPr>
          <p:cNvCxnSpPr>
            <a:cxnSpLocks/>
          </p:cNvCxnSpPr>
          <p:nvPr/>
        </p:nvCxnSpPr>
        <p:spPr>
          <a:xfrm>
            <a:off x="690655" y="2411349"/>
            <a:ext cx="2611819" cy="0"/>
          </a:xfrm>
          <a:prstGeom prst="line">
            <a:avLst/>
          </a:prstGeom>
          <a:noFill/>
          <a:ln w="9525" cap="flat" cmpd="sng" algn="ctr">
            <a:solidFill>
              <a:srgbClr val="FFC000"/>
            </a:solidFill>
            <a:prstDash val="solid"/>
          </a:ln>
          <a:effectLst/>
        </p:spPr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xmlns="" id="{4FCBEB0F-BB8D-4D95-9737-3EAF09732F74}"/>
              </a:ext>
            </a:extLst>
          </p:cNvPr>
          <p:cNvCxnSpPr>
            <a:cxnSpLocks/>
          </p:cNvCxnSpPr>
          <p:nvPr/>
        </p:nvCxnSpPr>
        <p:spPr>
          <a:xfrm>
            <a:off x="456288" y="3867829"/>
            <a:ext cx="2239486" cy="0"/>
          </a:xfrm>
          <a:prstGeom prst="line">
            <a:avLst/>
          </a:prstGeom>
          <a:noFill/>
          <a:ln w="9525" cap="flat" cmpd="sng" algn="ctr">
            <a:solidFill>
              <a:srgbClr val="FFC000"/>
            </a:solidFill>
            <a:prstDash val="solid"/>
          </a:ln>
          <a:effectLst/>
        </p:spPr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xmlns="" id="{A8628369-43C1-4F9A-B0C2-805802463BEE}"/>
              </a:ext>
            </a:extLst>
          </p:cNvPr>
          <p:cNvCxnSpPr>
            <a:cxnSpLocks/>
          </p:cNvCxnSpPr>
          <p:nvPr/>
        </p:nvCxnSpPr>
        <p:spPr>
          <a:xfrm flipH="1" flipV="1">
            <a:off x="3308002" y="2411355"/>
            <a:ext cx="550941" cy="347221"/>
          </a:xfrm>
          <a:prstGeom prst="line">
            <a:avLst/>
          </a:prstGeom>
          <a:noFill/>
          <a:ln w="9525" cap="flat" cmpd="sng" algn="ctr">
            <a:solidFill>
              <a:srgbClr val="FFC000"/>
            </a:solidFill>
            <a:prstDash val="solid"/>
          </a:ln>
          <a:effectLst/>
        </p:spPr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xmlns="" id="{9E1AB998-AABD-457C-9EEF-BD43AE628E44}"/>
              </a:ext>
            </a:extLst>
          </p:cNvPr>
          <p:cNvCxnSpPr>
            <a:cxnSpLocks/>
          </p:cNvCxnSpPr>
          <p:nvPr/>
        </p:nvCxnSpPr>
        <p:spPr>
          <a:xfrm flipH="1">
            <a:off x="2683672" y="3330535"/>
            <a:ext cx="907728" cy="544204"/>
          </a:xfrm>
          <a:prstGeom prst="line">
            <a:avLst/>
          </a:prstGeom>
          <a:noFill/>
          <a:ln w="9525" cap="flat" cmpd="sng" algn="ctr">
            <a:solidFill>
              <a:srgbClr val="FFC000"/>
            </a:solidFill>
            <a:prstDash val="solid"/>
          </a:ln>
          <a:effectLst/>
        </p:spPr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xmlns="" id="{A67D2B5D-C828-4927-9AC7-469C0B9E8F82}"/>
              </a:ext>
            </a:extLst>
          </p:cNvPr>
          <p:cNvCxnSpPr>
            <a:cxnSpLocks/>
          </p:cNvCxnSpPr>
          <p:nvPr/>
        </p:nvCxnSpPr>
        <p:spPr>
          <a:xfrm>
            <a:off x="8368144" y="2910771"/>
            <a:ext cx="2908244" cy="0"/>
          </a:xfrm>
          <a:prstGeom prst="line">
            <a:avLst/>
          </a:prstGeom>
          <a:noFill/>
          <a:ln w="9525" cap="flat" cmpd="sng" algn="ctr">
            <a:solidFill>
              <a:srgbClr val="FFC000"/>
            </a:solidFill>
            <a:prstDash val="solid"/>
          </a:ln>
          <a:effectLst/>
        </p:spPr>
      </p:cxnSp>
      <p:sp>
        <p:nvSpPr>
          <p:cNvPr id="101" name="Rectangle 100">
            <a:extLst>
              <a:ext uri="{FF2B5EF4-FFF2-40B4-BE49-F238E27FC236}">
                <a16:creationId xmlns:a16="http://schemas.microsoft.com/office/drawing/2014/main" xmlns="" id="{035DAA1C-DD47-4997-A3F2-5A9BAFAD69B7}"/>
              </a:ext>
            </a:extLst>
          </p:cNvPr>
          <p:cNvSpPr/>
          <p:nvPr/>
        </p:nvSpPr>
        <p:spPr>
          <a:xfrm>
            <a:off x="8947004" y="2890128"/>
            <a:ext cx="2788708" cy="130636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91201" tIns="45598" rIns="91201" bIns="45598" rtlCol="0" anchor="ctr">
            <a:spAutoFit/>
          </a:bodyPr>
          <a:lstStyle/>
          <a:p>
            <a:pPr defTabSz="826988">
              <a:defRPr/>
            </a:pPr>
            <a:r>
              <a:rPr lang="en-GB" sz="3300" b="1" kern="0" dirty="0">
                <a:solidFill>
                  <a:srgbClr val="002060"/>
                </a:solidFill>
                <a:cs typeface="Arial" charset="0"/>
              </a:rPr>
              <a:t>8</a:t>
            </a:r>
            <a:endParaRPr lang="en-GB" sz="2900" b="1" kern="0" dirty="0">
              <a:solidFill>
                <a:srgbClr val="002060"/>
              </a:solidFill>
              <a:cs typeface="Arial" charset="0"/>
            </a:endParaRPr>
          </a:p>
          <a:p>
            <a:pPr defTabSz="826988">
              <a:defRPr/>
            </a:pPr>
            <a:r>
              <a:rPr lang="en-GB" sz="1500" kern="0" dirty="0">
                <a:solidFill>
                  <a:srgbClr val="002060"/>
                </a:solidFill>
                <a:cs typeface="Arial" charset="0"/>
              </a:rPr>
              <a:t>Private IPs fully operational</a:t>
            </a:r>
          </a:p>
          <a:p>
            <a:pPr defTabSz="826988">
              <a:defRPr/>
            </a:pPr>
            <a:r>
              <a:rPr lang="en-GB" sz="1500" i="1" kern="0" dirty="0">
                <a:solidFill>
                  <a:srgbClr val="002060"/>
                </a:solidFill>
                <a:cs typeface="Arial" charset="0"/>
              </a:rPr>
              <a:t>Eastern and </a:t>
            </a:r>
            <a:r>
              <a:rPr lang="en-GB" sz="1500" i="1" kern="0" dirty="0" err="1">
                <a:solidFill>
                  <a:srgbClr val="002060"/>
                </a:solidFill>
                <a:cs typeface="Arial" charset="0"/>
              </a:rPr>
              <a:t>Hujian</a:t>
            </a:r>
            <a:r>
              <a:rPr lang="en-GB" sz="1500" i="1" kern="0" dirty="0">
                <a:solidFill>
                  <a:srgbClr val="002060"/>
                </a:solidFill>
                <a:cs typeface="Arial" charset="0"/>
              </a:rPr>
              <a:t> Industry Parks</a:t>
            </a:r>
          </a:p>
        </p:txBody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xmlns="" id="{C23B3D9D-3013-491B-9348-225BA6CB216F}"/>
              </a:ext>
            </a:extLst>
          </p:cNvPr>
          <p:cNvCxnSpPr>
            <a:cxnSpLocks/>
          </p:cNvCxnSpPr>
          <p:nvPr/>
        </p:nvCxnSpPr>
        <p:spPr>
          <a:xfrm flipV="1">
            <a:off x="7912473" y="4055197"/>
            <a:ext cx="1059616" cy="312502"/>
          </a:xfrm>
          <a:prstGeom prst="line">
            <a:avLst/>
          </a:prstGeom>
          <a:noFill/>
          <a:ln w="9525" cap="flat" cmpd="sng" algn="ctr">
            <a:solidFill>
              <a:srgbClr val="FFC000"/>
            </a:solidFill>
            <a:prstDash val="solid"/>
          </a:ln>
          <a:effectLst/>
        </p:spPr>
      </p:cxnSp>
      <p:sp>
        <p:nvSpPr>
          <p:cNvPr id="111" name="Chevron 20">
            <a:extLst>
              <a:ext uri="{FF2B5EF4-FFF2-40B4-BE49-F238E27FC236}">
                <a16:creationId xmlns:a16="http://schemas.microsoft.com/office/drawing/2014/main" xmlns="" id="{24E1996B-6FDF-4A59-BF8F-C75AA0087B55}"/>
              </a:ext>
            </a:extLst>
          </p:cNvPr>
          <p:cNvSpPr/>
          <p:nvPr/>
        </p:nvSpPr>
        <p:spPr>
          <a:xfrm>
            <a:off x="10628100" y="71978"/>
            <a:ext cx="331672" cy="165836"/>
          </a:xfrm>
          <a:prstGeom prst="chevron">
            <a:avLst/>
          </a:prstGeom>
          <a:solidFill>
            <a:srgbClr val="597792"/>
          </a:solidFill>
          <a:ln w="127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201" tIns="45598" rIns="91201" bIns="45598" anchor="ctr"/>
          <a:lstStyle>
            <a:lvl1pPr marL="0" algn="l" rtl="0" latinLnBrk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 defTabSz="46946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b="1" dirty="0">
              <a:solidFill>
                <a:prstClr val="white"/>
              </a:solidFill>
            </a:endParaRPr>
          </a:p>
        </p:txBody>
      </p:sp>
      <p:sp>
        <p:nvSpPr>
          <p:cNvPr id="112" name="Chevron 21">
            <a:extLst>
              <a:ext uri="{FF2B5EF4-FFF2-40B4-BE49-F238E27FC236}">
                <a16:creationId xmlns:a16="http://schemas.microsoft.com/office/drawing/2014/main" xmlns="" id="{F3DED9A2-13BC-4136-978A-C9812D6821AC}"/>
              </a:ext>
            </a:extLst>
          </p:cNvPr>
          <p:cNvSpPr/>
          <p:nvPr/>
        </p:nvSpPr>
        <p:spPr>
          <a:xfrm>
            <a:off x="10326034" y="71978"/>
            <a:ext cx="331672" cy="165836"/>
          </a:xfrm>
          <a:prstGeom prst="chevron">
            <a:avLst/>
          </a:prstGeom>
          <a:solidFill>
            <a:srgbClr val="DEEBF7"/>
          </a:solidFill>
          <a:ln w="127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201" tIns="45598" rIns="91201" bIns="45598" anchor="ctr"/>
          <a:lstStyle>
            <a:lvl1pPr marL="0" algn="l" rtl="0" latinLnBrk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 defTabSz="46946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b="1" dirty="0">
              <a:solidFill>
                <a:prstClr val="white"/>
              </a:solidFill>
            </a:endParaRPr>
          </a:p>
        </p:txBody>
      </p:sp>
      <p:sp>
        <p:nvSpPr>
          <p:cNvPr id="113" name="Pentagon 22">
            <a:extLst>
              <a:ext uri="{FF2B5EF4-FFF2-40B4-BE49-F238E27FC236}">
                <a16:creationId xmlns:a16="http://schemas.microsoft.com/office/drawing/2014/main" xmlns="" id="{DD4847AF-2DC3-43EF-8747-6701080BB6C5}"/>
              </a:ext>
            </a:extLst>
          </p:cNvPr>
          <p:cNvSpPr/>
          <p:nvPr/>
        </p:nvSpPr>
        <p:spPr>
          <a:xfrm>
            <a:off x="10023969" y="71978"/>
            <a:ext cx="331672" cy="165836"/>
          </a:xfrm>
          <a:prstGeom prst="homePlate">
            <a:avLst/>
          </a:prstGeom>
          <a:solidFill>
            <a:srgbClr val="DEEBF7"/>
          </a:solidFill>
          <a:ln w="127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201" tIns="45598" rIns="91201" bIns="45598" anchor="ctr"/>
          <a:lstStyle>
            <a:lvl1pPr marL="0" algn="l" rtl="0" latinLnBrk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 defTabSz="46946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413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2">
            <a:extLst>
              <a:ext uri="{FF2B5EF4-FFF2-40B4-BE49-F238E27FC236}">
                <a16:creationId xmlns:a16="http://schemas.microsoft.com/office/drawing/2014/main" xmlns="" id="{562776D1-5F24-4847-ADD9-CBA5C90F5316}"/>
              </a:ext>
            </a:extLst>
          </p:cNvPr>
          <p:cNvSpPr txBox="1">
            <a:spLocks/>
          </p:cNvSpPr>
          <p:nvPr/>
        </p:nvSpPr>
        <p:spPr bwMode="auto">
          <a:xfrm>
            <a:off x="57150" y="852492"/>
            <a:ext cx="10929938" cy="3429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FAA26D3D-D897-4be2-8F04-BA451C77F1D7}"/>
          </a:extLst>
        </p:spPr>
        <p:txBody>
          <a:bodyPr lIns="94488" tIns="47244" rIns="94488" bIns="47244" anchor="ctr"/>
          <a:lstStyle>
            <a:lvl1pPr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pitchFamily="34" charset="0"/>
              </a:defRPr>
            </a:lvl2pPr>
            <a:lvl3pPr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pitchFamily="34" charset="0"/>
              </a:defRPr>
            </a:lvl3pPr>
            <a:lvl4pPr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pitchFamily="34" charset="0"/>
              </a:defRPr>
            </a:lvl4pPr>
            <a:lvl5pPr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pitchFamily="34" charset="0"/>
              </a:defRPr>
            </a:lvl5pPr>
            <a:lvl6pPr marL="457200" algn="l" defTabSz="5207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pitchFamily="34" charset="0"/>
              </a:defRPr>
            </a:lvl6pPr>
            <a:lvl7pPr marL="914400" algn="l" defTabSz="5207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pitchFamily="34" charset="0"/>
              </a:defRPr>
            </a:lvl7pPr>
            <a:lvl8pPr marL="1371600" algn="l" defTabSz="5207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pitchFamily="34" charset="0"/>
              </a:defRPr>
            </a:lvl8pPr>
            <a:lvl9pPr marL="1828800" algn="l" defTabSz="5207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marL="103556">
              <a:defRPr/>
            </a:pPr>
            <a:r>
              <a:rPr lang="en-US" altLang="en-US" sz="2500" dirty="0">
                <a:solidFill>
                  <a:srgbClr val="4F81BD">
                    <a:lumMod val="50000"/>
                  </a:srgbClr>
                </a:solidFill>
                <a:cs typeface="Arial" charset="0"/>
              </a:rPr>
              <a:t>                                                    </a:t>
            </a:r>
            <a:r>
              <a:rPr lang="en-US" altLang="en-US" sz="2800" dirty="0">
                <a:cs typeface="Arial" charset="0"/>
              </a:rPr>
              <a:t>Public IPs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E6508F9-3452-404E-973A-5805F85A8F0A}"/>
              </a:ext>
            </a:extLst>
          </p:cNvPr>
          <p:cNvSpPr/>
          <p:nvPr/>
        </p:nvSpPr>
        <p:spPr>
          <a:xfrm>
            <a:off x="234953" y="1243014"/>
            <a:ext cx="1003300" cy="342900"/>
          </a:xfrm>
          <a:prstGeom prst="rect">
            <a:avLst/>
          </a:prstGeom>
          <a:noFill/>
          <a:effectLst/>
        </p:spPr>
        <p:txBody>
          <a:bodyPr lIns="91363" tIns="45680" rIns="91363" bIns="45680">
            <a:spAutoFit/>
          </a:bodyPr>
          <a:lstStyle/>
          <a:p>
            <a:pPr algn="ctr" defTabSz="91361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600" b="1" dirty="0">
                <a:solidFill>
                  <a:prstClr val="black"/>
                </a:solidFill>
                <a:ea typeface="MS PGothic" panose="020B0600070205080204" pitchFamily="34" charset="-128"/>
              </a:rPr>
              <a:t>IP Name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A29C028D-8AD1-469F-AE23-3F56AB60FC05}"/>
              </a:ext>
            </a:extLst>
          </p:cNvPr>
          <p:cNvSpPr/>
          <p:nvPr/>
        </p:nvSpPr>
        <p:spPr>
          <a:xfrm>
            <a:off x="1778000" y="1208088"/>
            <a:ext cx="2055813" cy="342900"/>
          </a:xfrm>
          <a:prstGeom prst="rect">
            <a:avLst/>
          </a:prstGeom>
          <a:noFill/>
          <a:effectLst/>
        </p:spPr>
        <p:txBody>
          <a:bodyPr lIns="91363" tIns="45680" rIns="91363" bIns="45680">
            <a:spAutoFit/>
          </a:bodyPr>
          <a:lstStyle/>
          <a:p>
            <a:pPr algn="ctr" defTabSz="91361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600" b="1" dirty="0">
                <a:solidFill>
                  <a:prstClr val="black"/>
                </a:solidFill>
                <a:ea typeface="MS PGothic" panose="020B0600070205080204" pitchFamily="34" charset="-128"/>
              </a:rPr>
              <a:t>Construction status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EBCF0A0B-E708-4A3C-BBE0-D658C8926B15}"/>
              </a:ext>
            </a:extLst>
          </p:cNvPr>
          <p:cNvSpPr/>
          <p:nvPr/>
        </p:nvSpPr>
        <p:spPr>
          <a:xfrm>
            <a:off x="4057650" y="1233489"/>
            <a:ext cx="2057400" cy="342900"/>
          </a:xfrm>
          <a:prstGeom prst="rect">
            <a:avLst/>
          </a:prstGeom>
          <a:noFill/>
          <a:effectLst/>
        </p:spPr>
        <p:txBody>
          <a:bodyPr lIns="91363" tIns="45680" rIns="91363" bIns="45680">
            <a:spAutoFit/>
          </a:bodyPr>
          <a:lstStyle/>
          <a:p>
            <a:pPr algn="ctr" defTabSz="91361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600" b="1" dirty="0">
                <a:solidFill>
                  <a:prstClr val="black"/>
                </a:solidFill>
                <a:ea typeface="MS PGothic" panose="020B0600070205080204" pitchFamily="34" charset="-128"/>
              </a:rPr>
              <a:t>Operational status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DB1CFA8E-45D4-4335-BA70-A17AFAD39019}"/>
              </a:ext>
            </a:extLst>
          </p:cNvPr>
          <p:cNvSpPr/>
          <p:nvPr/>
        </p:nvSpPr>
        <p:spPr>
          <a:xfrm>
            <a:off x="342900" y="1641475"/>
            <a:ext cx="1160463" cy="292380"/>
          </a:xfrm>
          <a:prstGeom prst="rect">
            <a:avLst/>
          </a:prstGeom>
          <a:noFill/>
          <a:effectLst/>
        </p:spPr>
        <p:txBody>
          <a:bodyPr lIns="91363" tIns="45680" rIns="91363" bIns="45680">
            <a:spAutoFit/>
          </a:bodyPr>
          <a:lstStyle/>
          <a:p>
            <a:pPr defTabSz="913615" fontAlgn="base">
              <a:spcBef>
                <a:spcPct val="0"/>
              </a:spcBef>
              <a:spcAft>
                <a:spcPts val="544"/>
              </a:spcAft>
              <a:defRPr/>
            </a:pPr>
            <a:r>
              <a:rPr lang="en-GB" altLang="en-US" sz="1300" b="1" dirty="0">
                <a:solidFill>
                  <a:srgbClr val="002060"/>
                </a:solidFill>
                <a:ea typeface="MS PGothic" panose="020B0600070205080204" pitchFamily="34" charset="-128"/>
              </a:rPr>
              <a:t>Bole </a:t>
            </a:r>
            <a:r>
              <a:rPr lang="en-GB" altLang="en-US" sz="1300" b="1" dirty="0" err="1">
                <a:solidFill>
                  <a:srgbClr val="002060"/>
                </a:solidFill>
                <a:ea typeface="MS PGothic" panose="020B0600070205080204" pitchFamily="34" charset="-128"/>
              </a:rPr>
              <a:t>Lemi</a:t>
            </a:r>
            <a:r>
              <a:rPr lang="en-GB" altLang="en-US" sz="1300" b="1" dirty="0">
                <a:solidFill>
                  <a:srgbClr val="002060"/>
                </a:solidFill>
                <a:ea typeface="MS PGothic" panose="020B0600070205080204" pitchFamily="34" charset="-128"/>
              </a:rPr>
              <a:t> I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DAF3D9BE-E627-45AC-BFC5-B813479A94BE}"/>
              </a:ext>
            </a:extLst>
          </p:cNvPr>
          <p:cNvSpPr/>
          <p:nvPr/>
        </p:nvSpPr>
        <p:spPr>
          <a:xfrm>
            <a:off x="342900" y="2340629"/>
            <a:ext cx="1160463" cy="292380"/>
          </a:xfrm>
          <a:prstGeom prst="rect">
            <a:avLst/>
          </a:prstGeom>
          <a:noFill/>
          <a:effectLst/>
        </p:spPr>
        <p:txBody>
          <a:bodyPr lIns="91363" tIns="45680" rIns="91363" bIns="45680" anchor="ctr">
            <a:spAutoFit/>
          </a:bodyPr>
          <a:lstStyle/>
          <a:p>
            <a:pPr defTabSz="91361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300" b="1" dirty="0" err="1">
                <a:solidFill>
                  <a:srgbClr val="002060"/>
                </a:solidFill>
                <a:ea typeface="MS PGothic" panose="020B0600070205080204" pitchFamily="34" charset="-128"/>
              </a:rPr>
              <a:t>Kilinto</a:t>
            </a:r>
            <a:endParaRPr lang="en-GB" altLang="en-US" sz="1300" b="1" dirty="0">
              <a:solidFill>
                <a:srgbClr val="002060"/>
              </a:solidFill>
              <a:ea typeface="MS PGothic" panose="020B0600070205080204" pitchFamily="34" charset="-128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579CC6B7-3609-4477-B56E-C1815876FA87}"/>
              </a:ext>
            </a:extLst>
          </p:cNvPr>
          <p:cNvSpPr/>
          <p:nvPr/>
        </p:nvSpPr>
        <p:spPr>
          <a:xfrm>
            <a:off x="342900" y="2694643"/>
            <a:ext cx="1160463" cy="292380"/>
          </a:xfrm>
          <a:prstGeom prst="rect">
            <a:avLst/>
          </a:prstGeom>
          <a:noFill/>
          <a:effectLst/>
        </p:spPr>
        <p:txBody>
          <a:bodyPr lIns="91363" tIns="45680" rIns="91363" bIns="45680" anchor="ctr">
            <a:spAutoFit/>
          </a:bodyPr>
          <a:lstStyle/>
          <a:p>
            <a:pPr defTabSz="91361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300" b="1" dirty="0">
                <a:solidFill>
                  <a:srgbClr val="002060"/>
                </a:solidFill>
                <a:ea typeface="MS PGothic" panose="020B0600070205080204" pitchFamily="34" charset="-128"/>
              </a:rPr>
              <a:t>Hawassa I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E269A0E7-C522-43AA-A4D0-C66133A991E2}"/>
              </a:ext>
            </a:extLst>
          </p:cNvPr>
          <p:cNvSpPr/>
          <p:nvPr/>
        </p:nvSpPr>
        <p:spPr>
          <a:xfrm>
            <a:off x="342900" y="3047068"/>
            <a:ext cx="1160463" cy="292380"/>
          </a:xfrm>
          <a:prstGeom prst="rect">
            <a:avLst/>
          </a:prstGeom>
          <a:noFill/>
          <a:effectLst/>
        </p:spPr>
        <p:txBody>
          <a:bodyPr lIns="91363" tIns="45680" rIns="91363" bIns="45680" anchor="ctr">
            <a:spAutoFit/>
          </a:bodyPr>
          <a:lstStyle/>
          <a:p>
            <a:pPr defTabSz="91361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300" b="1" dirty="0">
                <a:solidFill>
                  <a:srgbClr val="002060"/>
                </a:solidFill>
                <a:ea typeface="MS PGothic" panose="020B0600070205080204" pitchFamily="34" charset="-128"/>
              </a:rPr>
              <a:t>Hawassa II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02CB184C-94B5-4C0F-96B8-1D35F2B8A8A5}"/>
              </a:ext>
            </a:extLst>
          </p:cNvPr>
          <p:cNvSpPr/>
          <p:nvPr/>
        </p:nvSpPr>
        <p:spPr>
          <a:xfrm>
            <a:off x="342900" y="3397904"/>
            <a:ext cx="1160463" cy="292380"/>
          </a:xfrm>
          <a:prstGeom prst="rect">
            <a:avLst/>
          </a:prstGeom>
          <a:noFill/>
          <a:effectLst/>
        </p:spPr>
        <p:txBody>
          <a:bodyPr lIns="91363" tIns="45680" rIns="91363" bIns="45680" anchor="ctr">
            <a:spAutoFit/>
          </a:bodyPr>
          <a:lstStyle/>
          <a:p>
            <a:pPr defTabSz="91361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300" b="1" dirty="0">
                <a:solidFill>
                  <a:srgbClr val="002060"/>
                </a:solidFill>
                <a:ea typeface="MS PGothic" panose="020B0600070205080204" pitchFamily="34" charset="-128"/>
              </a:rPr>
              <a:t>Adama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15BA2DF4-A4FA-4B56-A682-95B66D1CD7D3}"/>
              </a:ext>
            </a:extLst>
          </p:cNvPr>
          <p:cNvSpPr/>
          <p:nvPr/>
        </p:nvSpPr>
        <p:spPr>
          <a:xfrm>
            <a:off x="342900" y="3753504"/>
            <a:ext cx="1160463" cy="292380"/>
          </a:xfrm>
          <a:prstGeom prst="rect">
            <a:avLst/>
          </a:prstGeom>
          <a:noFill/>
          <a:effectLst/>
        </p:spPr>
        <p:txBody>
          <a:bodyPr lIns="91363" tIns="45680" rIns="91363" bIns="45680" anchor="ctr">
            <a:spAutoFit/>
          </a:bodyPr>
          <a:lstStyle/>
          <a:p>
            <a:pPr defTabSz="91361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300" b="1" dirty="0">
                <a:solidFill>
                  <a:srgbClr val="002060"/>
                </a:solidFill>
                <a:ea typeface="MS PGothic" panose="020B0600070205080204" pitchFamily="34" charset="-128"/>
              </a:rPr>
              <a:t>Dire Dawa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B140D6F5-173A-4CF2-8FAF-7540B9EF6993}"/>
              </a:ext>
            </a:extLst>
          </p:cNvPr>
          <p:cNvSpPr/>
          <p:nvPr/>
        </p:nvSpPr>
        <p:spPr>
          <a:xfrm>
            <a:off x="342900" y="4813161"/>
            <a:ext cx="1160463" cy="292380"/>
          </a:xfrm>
          <a:prstGeom prst="rect">
            <a:avLst/>
          </a:prstGeom>
          <a:noFill/>
          <a:effectLst/>
        </p:spPr>
        <p:txBody>
          <a:bodyPr lIns="91363" tIns="45680" rIns="91363" bIns="45680" anchor="ctr">
            <a:spAutoFit/>
          </a:bodyPr>
          <a:lstStyle/>
          <a:p>
            <a:pPr defTabSz="91361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300" b="1" dirty="0" err="1">
                <a:solidFill>
                  <a:srgbClr val="002060"/>
                </a:solidFill>
                <a:ea typeface="MS PGothic" panose="020B0600070205080204" pitchFamily="34" charset="-128"/>
              </a:rPr>
              <a:t>Jimma</a:t>
            </a:r>
            <a:endParaRPr lang="en-GB" altLang="en-US" sz="1300" b="1" dirty="0">
              <a:solidFill>
                <a:srgbClr val="002060"/>
              </a:solidFill>
              <a:ea typeface="MS PGothic" panose="020B0600070205080204" pitchFamily="34" charset="-128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90CAB8F6-C44C-41D2-9FCA-397269338876}"/>
              </a:ext>
            </a:extLst>
          </p:cNvPr>
          <p:cNvCxnSpPr>
            <a:cxnSpLocks/>
          </p:cNvCxnSpPr>
          <p:nvPr/>
        </p:nvCxnSpPr>
        <p:spPr>
          <a:xfrm>
            <a:off x="252425" y="1609725"/>
            <a:ext cx="7553325" cy="5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95AA5584-4899-4C80-9708-0DA1394F9BFC}"/>
              </a:ext>
            </a:extLst>
          </p:cNvPr>
          <p:cNvSpPr/>
          <p:nvPr/>
        </p:nvSpPr>
        <p:spPr>
          <a:xfrm>
            <a:off x="342900" y="5166379"/>
            <a:ext cx="1160463" cy="292380"/>
          </a:xfrm>
          <a:prstGeom prst="rect">
            <a:avLst/>
          </a:prstGeom>
          <a:noFill/>
          <a:effectLst/>
        </p:spPr>
        <p:txBody>
          <a:bodyPr lIns="91363" tIns="45680" rIns="91363" bIns="45680" anchor="ctr">
            <a:spAutoFit/>
          </a:bodyPr>
          <a:lstStyle/>
          <a:p>
            <a:pPr defTabSz="91361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300" b="1" dirty="0">
                <a:solidFill>
                  <a:srgbClr val="002060"/>
                </a:solidFill>
                <a:ea typeface="MS PGothic" panose="020B0600070205080204" pitchFamily="34" charset="-128"/>
              </a:rPr>
              <a:t>Bahir Dar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47837E0F-EB00-4985-8FF4-D5F00272ADD4}"/>
              </a:ext>
            </a:extLst>
          </p:cNvPr>
          <p:cNvSpPr/>
          <p:nvPr/>
        </p:nvSpPr>
        <p:spPr>
          <a:xfrm>
            <a:off x="342900" y="5519598"/>
            <a:ext cx="1160463" cy="292380"/>
          </a:xfrm>
          <a:prstGeom prst="rect">
            <a:avLst/>
          </a:prstGeom>
          <a:noFill/>
          <a:effectLst/>
        </p:spPr>
        <p:txBody>
          <a:bodyPr lIns="91363" tIns="45680" rIns="91363" bIns="45680" anchor="ctr">
            <a:spAutoFit/>
          </a:bodyPr>
          <a:lstStyle/>
          <a:p>
            <a:pPr defTabSz="91361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300" b="1" dirty="0" err="1">
                <a:solidFill>
                  <a:srgbClr val="002060"/>
                </a:solidFill>
                <a:ea typeface="MS PGothic" panose="020B0600070205080204" pitchFamily="34" charset="-128"/>
              </a:rPr>
              <a:t>Arerti</a:t>
            </a:r>
            <a:endParaRPr lang="en-GB" altLang="en-US" sz="1300" b="1" dirty="0">
              <a:solidFill>
                <a:srgbClr val="002060"/>
              </a:solidFill>
              <a:ea typeface="MS PGothic" panose="020B0600070205080204" pitchFamily="34" charset="-128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40E8F171-DB2F-465A-9E5E-0318A29B80BF}"/>
              </a:ext>
            </a:extLst>
          </p:cNvPr>
          <p:cNvSpPr/>
          <p:nvPr/>
        </p:nvSpPr>
        <p:spPr>
          <a:xfrm>
            <a:off x="342900" y="5874404"/>
            <a:ext cx="1160463" cy="292380"/>
          </a:xfrm>
          <a:prstGeom prst="rect">
            <a:avLst/>
          </a:prstGeom>
          <a:noFill/>
          <a:effectLst/>
        </p:spPr>
        <p:txBody>
          <a:bodyPr lIns="91363" tIns="45680" rIns="91363" bIns="45680" anchor="ctr">
            <a:spAutoFit/>
          </a:bodyPr>
          <a:lstStyle/>
          <a:p>
            <a:pPr defTabSz="91361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300" b="1" dirty="0" err="1">
                <a:solidFill>
                  <a:srgbClr val="002060"/>
                </a:solidFill>
                <a:ea typeface="MS PGothic" panose="020B0600070205080204" pitchFamily="34" charset="-128"/>
              </a:rPr>
              <a:t>Aysha</a:t>
            </a:r>
            <a:endParaRPr lang="en-GB" altLang="en-US" sz="1300" b="1" dirty="0">
              <a:solidFill>
                <a:srgbClr val="002060"/>
              </a:solidFill>
              <a:ea typeface="MS PGothic" panose="020B0600070205080204" pitchFamily="34" charset="-128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5247671C-6FE3-48BD-9E1E-195519663CB5}"/>
              </a:ext>
            </a:extLst>
          </p:cNvPr>
          <p:cNvSpPr/>
          <p:nvPr/>
        </p:nvSpPr>
        <p:spPr>
          <a:xfrm>
            <a:off x="342900" y="6226036"/>
            <a:ext cx="1160463" cy="292380"/>
          </a:xfrm>
          <a:prstGeom prst="rect">
            <a:avLst/>
          </a:prstGeom>
          <a:noFill/>
          <a:effectLst/>
        </p:spPr>
        <p:txBody>
          <a:bodyPr lIns="91363" tIns="45680" rIns="91363" bIns="45680" anchor="ctr">
            <a:spAutoFit/>
          </a:bodyPr>
          <a:lstStyle/>
          <a:p>
            <a:pPr defTabSz="91361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300" b="1" dirty="0">
                <a:solidFill>
                  <a:srgbClr val="002060"/>
                </a:solidFill>
                <a:ea typeface="MS PGothic" panose="020B0600070205080204" pitchFamily="34" charset="-128"/>
              </a:rPr>
              <a:t>Debre Berhan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FE13C5DD-742F-401C-A9CF-9B333436052E}"/>
              </a:ext>
            </a:extLst>
          </p:cNvPr>
          <p:cNvSpPr/>
          <p:nvPr/>
        </p:nvSpPr>
        <p:spPr>
          <a:xfrm>
            <a:off x="342900" y="1988204"/>
            <a:ext cx="1160463" cy="292380"/>
          </a:xfrm>
          <a:prstGeom prst="rect">
            <a:avLst/>
          </a:prstGeom>
          <a:noFill/>
          <a:effectLst/>
        </p:spPr>
        <p:txBody>
          <a:bodyPr lIns="91363" tIns="45680" rIns="91363" bIns="45680" anchor="ctr">
            <a:spAutoFit/>
          </a:bodyPr>
          <a:lstStyle/>
          <a:p>
            <a:pPr defTabSz="91361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300" b="1" dirty="0">
                <a:solidFill>
                  <a:srgbClr val="002060"/>
                </a:solidFill>
                <a:ea typeface="MS PGothic" panose="020B0600070205080204" pitchFamily="34" charset="-128"/>
              </a:rPr>
              <a:t>Bole </a:t>
            </a:r>
            <a:r>
              <a:rPr lang="en-GB" altLang="en-US" sz="1300" b="1" dirty="0" err="1">
                <a:solidFill>
                  <a:srgbClr val="002060"/>
                </a:solidFill>
                <a:ea typeface="MS PGothic" panose="020B0600070205080204" pitchFamily="34" charset="-128"/>
              </a:rPr>
              <a:t>Lemi</a:t>
            </a:r>
            <a:r>
              <a:rPr lang="en-GB" altLang="en-US" sz="1300" b="1" dirty="0">
                <a:solidFill>
                  <a:srgbClr val="002060"/>
                </a:solidFill>
                <a:ea typeface="MS PGothic" panose="020B0600070205080204" pitchFamily="34" charset="-128"/>
              </a:rPr>
              <a:t> II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E53DD9D7-6D0E-49CE-A18B-621854231452}"/>
              </a:ext>
            </a:extLst>
          </p:cNvPr>
          <p:cNvSpPr/>
          <p:nvPr/>
        </p:nvSpPr>
        <p:spPr>
          <a:xfrm>
            <a:off x="1627200" y="1601790"/>
            <a:ext cx="1658937" cy="280987"/>
          </a:xfrm>
          <a:prstGeom prst="rect">
            <a:avLst/>
          </a:prstGeom>
          <a:noFill/>
          <a:effectLst/>
        </p:spPr>
        <p:txBody>
          <a:bodyPr lIns="91363" tIns="45680" rIns="91363" bIns="45680"/>
          <a:lstStyle/>
          <a:p>
            <a:pPr algn="ctr" defTabSz="913615" fontAlgn="base">
              <a:spcBef>
                <a:spcPct val="0"/>
              </a:spcBef>
              <a:spcAft>
                <a:spcPts val="544"/>
              </a:spcAft>
              <a:defRPr/>
            </a:pPr>
            <a:r>
              <a:rPr lang="en-US" altLang="en-US" sz="1100" dirty="0">
                <a:solidFill>
                  <a:prstClr val="black"/>
                </a:solidFill>
                <a:ea typeface="MS PGothic" panose="020B0600070205080204" pitchFamily="34" charset="-128"/>
              </a:rPr>
              <a:t>100%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53A60276-13D6-48A3-8DBF-DF47774DAEBA}"/>
              </a:ext>
            </a:extLst>
          </p:cNvPr>
          <p:cNvCxnSpPr>
            <a:cxnSpLocks/>
          </p:cNvCxnSpPr>
          <p:nvPr/>
        </p:nvCxnSpPr>
        <p:spPr>
          <a:xfrm>
            <a:off x="266700" y="2311403"/>
            <a:ext cx="7526338" cy="3175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8D8E9D79-22DC-402C-8697-156A07E647D5}"/>
              </a:ext>
            </a:extLst>
          </p:cNvPr>
          <p:cNvSpPr/>
          <p:nvPr/>
        </p:nvSpPr>
        <p:spPr>
          <a:xfrm>
            <a:off x="1627200" y="1952629"/>
            <a:ext cx="1658937" cy="280988"/>
          </a:xfrm>
          <a:prstGeom prst="rect">
            <a:avLst/>
          </a:prstGeom>
          <a:noFill/>
          <a:effectLst/>
        </p:spPr>
        <p:txBody>
          <a:bodyPr lIns="91363" tIns="45680" rIns="91363" bIns="45680"/>
          <a:lstStyle/>
          <a:p>
            <a:pPr algn="ctr" defTabSz="913615" fontAlgn="base">
              <a:spcBef>
                <a:spcPct val="0"/>
              </a:spcBef>
              <a:spcAft>
                <a:spcPts val="544"/>
              </a:spcAft>
              <a:defRPr/>
            </a:pPr>
            <a:r>
              <a:rPr lang="en-US" altLang="en-US" sz="1100" dirty="0">
                <a:solidFill>
                  <a:prstClr val="black"/>
                </a:solidFill>
                <a:ea typeface="MS PGothic" panose="020B0600070205080204" pitchFamily="34" charset="-128"/>
              </a:rPr>
              <a:t>80%</a:t>
            </a:r>
          </a:p>
        </p:txBody>
      </p:sp>
      <p:sp>
        <p:nvSpPr>
          <p:cNvPr id="46" name="Flowchart: Connector 45">
            <a:extLst>
              <a:ext uri="{FF2B5EF4-FFF2-40B4-BE49-F238E27FC236}">
                <a16:creationId xmlns:a16="http://schemas.microsoft.com/office/drawing/2014/main" xmlns="" id="{43FD0753-8B4E-4A6B-930A-3CC4E896EC19}"/>
              </a:ext>
            </a:extLst>
          </p:cNvPr>
          <p:cNvSpPr/>
          <p:nvPr/>
        </p:nvSpPr>
        <p:spPr>
          <a:xfrm>
            <a:off x="4960938" y="1662116"/>
            <a:ext cx="207962" cy="206375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3" tIns="45680" rIns="91363" bIns="45680" anchor="ctr"/>
          <a:lstStyle/>
          <a:p>
            <a:pPr algn="ctr" defTabSz="91361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C9686431-18CA-4419-A955-F028AE2B2D26}"/>
              </a:ext>
            </a:extLst>
          </p:cNvPr>
          <p:cNvCxnSpPr>
            <a:cxnSpLocks/>
          </p:cNvCxnSpPr>
          <p:nvPr/>
        </p:nvCxnSpPr>
        <p:spPr>
          <a:xfrm>
            <a:off x="266700" y="2663825"/>
            <a:ext cx="7539038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96C667FE-DEC3-4048-ADC0-82568B4875DC}"/>
              </a:ext>
            </a:extLst>
          </p:cNvPr>
          <p:cNvSpPr/>
          <p:nvPr/>
        </p:nvSpPr>
        <p:spPr>
          <a:xfrm>
            <a:off x="1627200" y="2308225"/>
            <a:ext cx="1658937" cy="280988"/>
          </a:xfrm>
          <a:prstGeom prst="rect">
            <a:avLst/>
          </a:prstGeom>
          <a:noFill/>
          <a:effectLst/>
        </p:spPr>
        <p:txBody>
          <a:bodyPr lIns="91363" tIns="45680" rIns="91363" bIns="45680"/>
          <a:lstStyle/>
          <a:p>
            <a:pPr algn="ctr" defTabSz="913615" fontAlgn="base">
              <a:spcBef>
                <a:spcPct val="0"/>
              </a:spcBef>
              <a:spcAft>
                <a:spcPts val="544"/>
              </a:spcAft>
              <a:defRPr/>
            </a:pPr>
            <a:r>
              <a:rPr lang="en-US" altLang="en-US" sz="1100" dirty="0">
                <a:solidFill>
                  <a:prstClr val="black"/>
                </a:solidFill>
                <a:ea typeface="MS PGothic" panose="020B0600070205080204" pitchFamily="34" charset="-128"/>
              </a:rPr>
              <a:t>80%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xmlns="" id="{8F3919CE-6192-4794-8BA3-45CEE2D1178B}"/>
              </a:ext>
            </a:extLst>
          </p:cNvPr>
          <p:cNvCxnSpPr>
            <a:cxnSpLocks/>
          </p:cNvCxnSpPr>
          <p:nvPr/>
        </p:nvCxnSpPr>
        <p:spPr>
          <a:xfrm>
            <a:off x="1171580" y="1920875"/>
            <a:ext cx="6634163" cy="6985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xmlns="" id="{7C9C4269-3A18-4D79-A9E5-2870F3294A91}"/>
              </a:ext>
            </a:extLst>
          </p:cNvPr>
          <p:cNvCxnSpPr>
            <a:cxnSpLocks/>
          </p:cNvCxnSpPr>
          <p:nvPr/>
        </p:nvCxnSpPr>
        <p:spPr>
          <a:xfrm>
            <a:off x="2503488" y="2981325"/>
            <a:ext cx="528955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xmlns="" id="{77B1468D-95A3-4E9E-A7B1-CB65CDBF2B84}"/>
              </a:ext>
            </a:extLst>
          </p:cNvPr>
          <p:cNvCxnSpPr>
            <a:cxnSpLocks/>
          </p:cNvCxnSpPr>
          <p:nvPr/>
        </p:nvCxnSpPr>
        <p:spPr>
          <a:xfrm>
            <a:off x="266700" y="3370263"/>
            <a:ext cx="7539038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xmlns="" id="{2529A549-FD8D-4DD5-845E-3B988076FF87}"/>
              </a:ext>
            </a:extLst>
          </p:cNvPr>
          <p:cNvCxnSpPr>
            <a:cxnSpLocks/>
          </p:cNvCxnSpPr>
          <p:nvPr/>
        </p:nvCxnSpPr>
        <p:spPr>
          <a:xfrm flipV="1">
            <a:off x="266700" y="3721100"/>
            <a:ext cx="7539038" cy="1588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xmlns="" id="{653DBF0C-5033-4685-A005-802A683E974E}"/>
              </a:ext>
            </a:extLst>
          </p:cNvPr>
          <p:cNvCxnSpPr>
            <a:cxnSpLocks/>
          </p:cNvCxnSpPr>
          <p:nvPr/>
        </p:nvCxnSpPr>
        <p:spPr>
          <a:xfrm>
            <a:off x="266700" y="4429127"/>
            <a:ext cx="7539038" cy="127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xmlns="" id="{129E746C-A778-48AA-803D-47DBF278D07E}"/>
              </a:ext>
            </a:extLst>
          </p:cNvPr>
          <p:cNvCxnSpPr>
            <a:cxnSpLocks/>
          </p:cNvCxnSpPr>
          <p:nvPr/>
        </p:nvCxnSpPr>
        <p:spPr>
          <a:xfrm>
            <a:off x="266700" y="4783138"/>
            <a:ext cx="7645400" cy="3175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xmlns="" id="{3ECBBE43-D5E4-401D-AF86-7A95550478C4}"/>
              </a:ext>
            </a:extLst>
          </p:cNvPr>
          <p:cNvCxnSpPr>
            <a:cxnSpLocks/>
          </p:cNvCxnSpPr>
          <p:nvPr/>
        </p:nvCxnSpPr>
        <p:spPr>
          <a:xfrm flipV="1">
            <a:off x="266700" y="5456250"/>
            <a:ext cx="7645400" cy="33337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xmlns="" id="{0440B3D1-97EB-4C69-B834-1A1282709536}"/>
              </a:ext>
            </a:extLst>
          </p:cNvPr>
          <p:cNvCxnSpPr>
            <a:cxnSpLocks/>
          </p:cNvCxnSpPr>
          <p:nvPr/>
        </p:nvCxnSpPr>
        <p:spPr>
          <a:xfrm flipV="1">
            <a:off x="266700" y="5810253"/>
            <a:ext cx="7645400" cy="3175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xmlns="" id="{52EA9047-BCC6-4BC9-933C-F6E6A26D1B2D}"/>
              </a:ext>
            </a:extLst>
          </p:cNvPr>
          <p:cNvCxnSpPr>
            <a:cxnSpLocks/>
          </p:cNvCxnSpPr>
          <p:nvPr/>
        </p:nvCxnSpPr>
        <p:spPr>
          <a:xfrm flipV="1">
            <a:off x="266700" y="6192850"/>
            <a:ext cx="7645400" cy="3175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xmlns="" id="{466BC260-0A3F-4542-AD49-DAD3B4D70A3C}"/>
              </a:ext>
            </a:extLst>
          </p:cNvPr>
          <p:cNvCxnSpPr>
            <a:cxnSpLocks/>
          </p:cNvCxnSpPr>
          <p:nvPr/>
        </p:nvCxnSpPr>
        <p:spPr>
          <a:xfrm flipV="1">
            <a:off x="266700" y="6505575"/>
            <a:ext cx="7645400" cy="635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C57A4E94-2397-4D20-9EF8-88B5DB6EE213}"/>
              </a:ext>
            </a:extLst>
          </p:cNvPr>
          <p:cNvSpPr/>
          <p:nvPr/>
        </p:nvSpPr>
        <p:spPr>
          <a:xfrm>
            <a:off x="1627200" y="2660662"/>
            <a:ext cx="1658937" cy="282575"/>
          </a:xfrm>
          <a:prstGeom prst="rect">
            <a:avLst/>
          </a:prstGeom>
          <a:noFill/>
          <a:effectLst/>
        </p:spPr>
        <p:txBody>
          <a:bodyPr lIns="91363" tIns="45680" rIns="91363" bIns="45680"/>
          <a:lstStyle/>
          <a:p>
            <a:pPr algn="ctr" defTabSz="913615" fontAlgn="base">
              <a:spcBef>
                <a:spcPct val="0"/>
              </a:spcBef>
              <a:spcAft>
                <a:spcPts val="544"/>
              </a:spcAft>
              <a:defRPr/>
            </a:pPr>
            <a:r>
              <a:rPr lang="en-US" altLang="en-US" sz="1100" dirty="0">
                <a:solidFill>
                  <a:prstClr val="black"/>
                </a:solidFill>
                <a:ea typeface="MS PGothic" panose="020B0600070205080204" pitchFamily="34" charset="-128"/>
              </a:rPr>
              <a:t>100%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1C536541-7B9C-4A64-9E90-75D7B3E47899}"/>
              </a:ext>
            </a:extLst>
          </p:cNvPr>
          <p:cNvSpPr/>
          <p:nvPr/>
        </p:nvSpPr>
        <p:spPr>
          <a:xfrm>
            <a:off x="342900" y="4459943"/>
            <a:ext cx="1160463" cy="292380"/>
          </a:xfrm>
          <a:prstGeom prst="rect">
            <a:avLst/>
          </a:prstGeom>
          <a:noFill/>
          <a:effectLst/>
        </p:spPr>
        <p:txBody>
          <a:bodyPr lIns="91363" tIns="45680" rIns="91363" bIns="45680" anchor="ctr">
            <a:spAutoFit/>
          </a:bodyPr>
          <a:lstStyle/>
          <a:p>
            <a:pPr defTabSz="91361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300" b="1" dirty="0" err="1">
                <a:solidFill>
                  <a:srgbClr val="002060"/>
                </a:solidFill>
                <a:ea typeface="MS PGothic" panose="020B0600070205080204" pitchFamily="34" charset="-128"/>
              </a:rPr>
              <a:t>Kombolcha</a:t>
            </a:r>
            <a:endParaRPr lang="en-GB" altLang="en-US" sz="1300" b="1" dirty="0">
              <a:solidFill>
                <a:srgbClr val="002060"/>
              </a:solidFill>
              <a:ea typeface="MS PGothic" panose="020B0600070205080204" pitchFamily="34" charset="-128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3CF971D8-4945-4203-8DB6-EC49B6970602}"/>
              </a:ext>
            </a:extLst>
          </p:cNvPr>
          <p:cNvSpPr/>
          <p:nvPr/>
        </p:nvSpPr>
        <p:spPr>
          <a:xfrm>
            <a:off x="342900" y="4107518"/>
            <a:ext cx="1160463" cy="292380"/>
          </a:xfrm>
          <a:prstGeom prst="rect">
            <a:avLst/>
          </a:prstGeom>
          <a:noFill/>
          <a:effectLst/>
        </p:spPr>
        <p:txBody>
          <a:bodyPr lIns="91363" tIns="45680" rIns="91363" bIns="45680" anchor="ctr">
            <a:spAutoFit/>
          </a:bodyPr>
          <a:lstStyle/>
          <a:p>
            <a:pPr defTabSz="91361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300" b="1" dirty="0">
                <a:solidFill>
                  <a:srgbClr val="002060"/>
                </a:solidFill>
                <a:ea typeface="MS PGothic" panose="020B0600070205080204" pitchFamily="34" charset="-128"/>
              </a:rPr>
              <a:t>Mekelle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1A737827-8540-48C3-85DD-E543DF3FE9D1}"/>
              </a:ext>
            </a:extLst>
          </p:cNvPr>
          <p:cNvSpPr/>
          <p:nvPr/>
        </p:nvSpPr>
        <p:spPr>
          <a:xfrm>
            <a:off x="1627200" y="3014663"/>
            <a:ext cx="1658937" cy="280987"/>
          </a:xfrm>
          <a:prstGeom prst="rect">
            <a:avLst/>
          </a:prstGeom>
          <a:noFill/>
          <a:effectLst/>
        </p:spPr>
        <p:txBody>
          <a:bodyPr lIns="91363" tIns="45680" rIns="91363" bIns="45680"/>
          <a:lstStyle/>
          <a:p>
            <a:pPr algn="ctr" defTabSz="913615" fontAlgn="base">
              <a:spcBef>
                <a:spcPct val="0"/>
              </a:spcBef>
              <a:spcAft>
                <a:spcPts val="544"/>
              </a:spcAft>
              <a:defRPr/>
            </a:pPr>
            <a:r>
              <a:rPr lang="en-US" altLang="en-US" sz="1100" dirty="0">
                <a:solidFill>
                  <a:prstClr val="black"/>
                </a:solidFill>
                <a:ea typeface="MS PGothic" panose="020B0600070205080204" pitchFamily="34" charset="-128"/>
              </a:rPr>
              <a:t>95%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xmlns="" id="{B89E0860-D5A9-486E-A8E4-CED7533AEE09}"/>
              </a:ext>
            </a:extLst>
          </p:cNvPr>
          <p:cNvCxnSpPr>
            <a:cxnSpLocks/>
          </p:cNvCxnSpPr>
          <p:nvPr/>
        </p:nvCxnSpPr>
        <p:spPr>
          <a:xfrm>
            <a:off x="266700" y="4024325"/>
            <a:ext cx="7539038" cy="60325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xmlns="" id="{EB56FF35-84FE-4BED-81EB-7AFD6A40835A}"/>
              </a:ext>
            </a:extLst>
          </p:cNvPr>
          <p:cNvCxnSpPr>
            <a:cxnSpLocks/>
          </p:cNvCxnSpPr>
          <p:nvPr/>
        </p:nvCxnSpPr>
        <p:spPr>
          <a:xfrm>
            <a:off x="266700" y="5135575"/>
            <a:ext cx="7645400" cy="33337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DA91A8A3-B742-4BCE-A580-512DA780AAE1}"/>
              </a:ext>
            </a:extLst>
          </p:cNvPr>
          <p:cNvSpPr/>
          <p:nvPr/>
        </p:nvSpPr>
        <p:spPr>
          <a:xfrm>
            <a:off x="1627200" y="3370275"/>
            <a:ext cx="1658937" cy="282575"/>
          </a:xfrm>
          <a:prstGeom prst="rect">
            <a:avLst/>
          </a:prstGeom>
          <a:noFill/>
          <a:effectLst/>
        </p:spPr>
        <p:txBody>
          <a:bodyPr lIns="91363" tIns="45680" rIns="91363" bIns="45680"/>
          <a:lstStyle/>
          <a:p>
            <a:pPr algn="ctr" defTabSz="913615" fontAlgn="base">
              <a:spcBef>
                <a:spcPct val="0"/>
              </a:spcBef>
              <a:spcAft>
                <a:spcPts val="544"/>
              </a:spcAft>
              <a:defRPr/>
            </a:pPr>
            <a:r>
              <a:rPr lang="en-US" altLang="en-US" sz="1100" dirty="0">
                <a:solidFill>
                  <a:prstClr val="black"/>
                </a:solidFill>
                <a:ea typeface="MS PGothic" panose="020B0600070205080204" pitchFamily="34" charset="-128"/>
              </a:rPr>
              <a:t>95%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xmlns="" id="{85FB7FD4-4435-48C8-9175-0002934BC6A6}"/>
              </a:ext>
            </a:extLst>
          </p:cNvPr>
          <p:cNvSpPr/>
          <p:nvPr/>
        </p:nvSpPr>
        <p:spPr>
          <a:xfrm>
            <a:off x="1627200" y="3721104"/>
            <a:ext cx="1658937" cy="280988"/>
          </a:xfrm>
          <a:prstGeom prst="rect">
            <a:avLst/>
          </a:prstGeom>
          <a:noFill/>
          <a:effectLst/>
        </p:spPr>
        <p:txBody>
          <a:bodyPr lIns="91363" tIns="45680" rIns="91363" bIns="45680"/>
          <a:lstStyle/>
          <a:p>
            <a:pPr algn="ctr" defTabSz="913615" fontAlgn="base">
              <a:spcBef>
                <a:spcPct val="0"/>
              </a:spcBef>
              <a:spcAft>
                <a:spcPts val="544"/>
              </a:spcAft>
              <a:defRPr/>
            </a:pPr>
            <a:r>
              <a:rPr lang="en-US" altLang="en-US" sz="1100" dirty="0">
                <a:solidFill>
                  <a:prstClr val="black"/>
                </a:solidFill>
                <a:ea typeface="MS PGothic" panose="020B0600070205080204" pitchFamily="34" charset="-128"/>
              </a:rPr>
              <a:t>95%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xmlns="" id="{09DD41B2-CC25-4F81-90E4-701BCB3C1379}"/>
              </a:ext>
            </a:extLst>
          </p:cNvPr>
          <p:cNvSpPr/>
          <p:nvPr/>
        </p:nvSpPr>
        <p:spPr>
          <a:xfrm>
            <a:off x="1627200" y="4073537"/>
            <a:ext cx="1658937" cy="282575"/>
          </a:xfrm>
          <a:prstGeom prst="rect">
            <a:avLst/>
          </a:prstGeom>
          <a:noFill/>
          <a:effectLst/>
        </p:spPr>
        <p:txBody>
          <a:bodyPr lIns="91363" tIns="45680" rIns="91363" bIns="45680"/>
          <a:lstStyle/>
          <a:p>
            <a:pPr algn="ctr" defTabSz="913615" fontAlgn="base">
              <a:spcBef>
                <a:spcPct val="0"/>
              </a:spcBef>
              <a:spcAft>
                <a:spcPts val="544"/>
              </a:spcAft>
              <a:defRPr/>
            </a:pPr>
            <a:r>
              <a:rPr lang="en-US" altLang="en-US" sz="1100" dirty="0">
                <a:solidFill>
                  <a:prstClr val="black"/>
                </a:solidFill>
                <a:ea typeface="MS PGothic" panose="020B0600070205080204" pitchFamily="34" charset="-128"/>
              </a:rPr>
              <a:t>100%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xmlns="" id="{A80938D7-3ED9-4054-BB93-40B3DB90D7BA}"/>
              </a:ext>
            </a:extLst>
          </p:cNvPr>
          <p:cNvSpPr/>
          <p:nvPr/>
        </p:nvSpPr>
        <p:spPr>
          <a:xfrm>
            <a:off x="1627200" y="4427538"/>
            <a:ext cx="1658937" cy="280987"/>
          </a:xfrm>
          <a:prstGeom prst="rect">
            <a:avLst/>
          </a:prstGeom>
          <a:noFill/>
          <a:effectLst/>
        </p:spPr>
        <p:txBody>
          <a:bodyPr lIns="91363" tIns="45680" rIns="91363" bIns="45680"/>
          <a:lstStyle/>
          <a:p>
            <a:pPr algn="ctr" defTabSz="913615" fontAlgn="base">
              <a:spcBef>
                <a:spcPct val="0"/>
              </a:spcBef>
              <a:spcAft>
                <a:spcPts val="544"/>
              </a:spcAft>
              <a:defRPr/>
            </a:pPr>
            <a:r>
              <a:rPr lang="en-US" altLang="en-US" sz="1100" dirty="0">
                <a:solidFill>
                  <a:prstClr val="black"/>
                </a:solidFill>
                <a:ea typeface="MS PGothic" panose="020B0600070205080204" pitchFamily="34" charset="-128"/>
              </a:rPr>
              <a:t>100%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xmlns="" id="{B6469AA8-8AF8-4553-BBE5-DC74AB51F39B}"/>
              </a:ext>
            </a:extLst>
          </p:cNvPr>
          <p:cNvSpPr/>
          <p:nvPr/>
        </p:nvSpPr>
        <p:spPr>
          <a:xfrm>
            <a:off x="1627200" y="4775204"/>
            <a:ext cx="1658937" cy="280988"/>
          </a:xfrm>
          <a:prstGeom prst="rect">
            <a:avLst/>
          </a:prstGeom>
          <a:noFill/>
          <a:effectLst/>
        </p:spPr>
        <p:txBody>
          <a:bodyPr lIns="91363" tIns="45680" rIns="91363" bIns="45680"/>
          <a:lstStyle/>
          <a:p>
            <a:pPr algn="ctr" defTabSz="913615" fontAlgn="base">
              <a:spcBef>
                <a:spcPct val="0"/>
              </a:spcBef>
              <a:spcAft>
                <a:spcPts val="544"/>
              </a:spcAft>
              <a:defRPr/>
            </a:pPr>
            <a:r>
              <a:rPr lang="en-US" altLang="en-US" sz="1100" dirty="0">
                <a:solidFill>
                  <a:prstClr val="black"/>
                </a:solidFill>
                <a:ea typeface="MS PGothic" panose="020B0600070205080204" pitchFamily="34" charset="-128"/>
              </a:rPr>
              <a:t>50%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xmlns="" id="{034F3DD9-3DB8-4387-9296-DD4AF7795C36}"/>
              </a:ext>
            </a:extLst>
          </p:cNvPr>
          <p:cNvSpPr/>
          <p:nvPr/>
        </p:nvSpPr>
        <p:spPr>
          <a:xfrm>
            <a:off x="1627200" y="5132388"/>
            <a:ext cx="1658937" cy="280987"/>
          </a:xfrm>
          <a:prstGeom prst="rect">
            <a:avLst/>
          </a:prstGeom>
          <a:noFill/>
          <a:effectLst/>
        </p:spPr>
        <p:txBody>
          <a:bodyPr lIns="91363" tIns="45680" rIns="91363" bIns="45680"/>
          <a:lstStyle/>
          <a:p>
            <a:pPr algn="ctr" defTabSz="913615" fontAlgn="base">
              <a:spcBef>
                <a:spcPct val="0"/>
              </a:spcBef>
              <a:spcAft>
                <a:spcPts val="544"/>
              </a:spcAft>
              <a:defRPr/>
            </a:pPr>
            <a:r>
              <a:rPr lang="en-US" altLang="en-US" sz="1100" dirty="0">
                <a:solidFill>
                  <a:prstClr val="black"/>
                </a:solidFill>
                <a:ea typeface="MS PGothic" panose="020B0600070205080204" pitchFamily="34" charset="-128"/>
              </a:rPr>
              <a:t>50%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xmlns="" id="{92D1A43C-50B6-493C-ADDA-BAA3B799A5BE}"/>
              </a:ext>
            </a:extLst>
          </p:cNvPr>
          <p:cNvSpPr/>
          <p:nvPr/>
        </p:nvSpPr>
        <p:spPr>
          <a:xfrm>
            <a:off x="1627200" y="5486412"/>
            <a:ext cx="1658937" cy="282575"/>
          </a:xfrm>
          <a:prstGeom prst="rect">
            <a:avLst/>
          </a:prstGeom>
          <a:noFill/>
          <a:effectLst/>
        </p:spPr>
        <p:txBody>
          <a:bodyPr lIns="91363" tIns="45680" rIns="91363" bIns="45680"/>
          <a:lstStyle/>
          <a:p>
            <a:pPr algn="ctr" defTabSz="913615" fontAlgn="base">
              <a:spcBef>
                <a:spcPct val="0"/>
              </a:spcBef>
              <a:spcAft>
                <a:spcPts val="544"/>
              </a:spcAft>
              <a:defRPr/>
            </a:pPr>
            <a:r>
              <a:rPr lang="en-US" altLang="en-US" sz="1100" dirty="0">
                <a:solidFill>
                  <a:prstClr val="black"/>
                </a:solidFill>
                <a:ea typeface="MS PGothic" panose="020B0600070205080204" pitchFamily="34" charset="-128"/>
              </a:rPr>
              <a:t>NA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xmlns="" id="{E31D9109-4F97-4F64-AFC7-219D22A6E126}"/>
              </a:ext>
            </a:extLst>
          </p:cNvPr>
          <p:cNvSpPr/>
          <p:nvPr/>
        </p:nvSpPr>
        <p:spPr>
          <a:xfrm>
            <a:off x="1627200" y="5842001"/>
            <a:ext cx="1658937" cy="280988"/>
          </a:xfrm>
          <a:prstGeom prst="rect">
            <a:avLst/>
          </a:prstGeom>
          <a:noFill/>
          <a:effectLst/>
        </p:spPr>
        <p:txBody>
          <a:bodyPr lIns="91363" tIns="45680" rIns="91363" bIns="45680"/>
          <a:lstStyle/>
          <a:p>
            <a:pPr algn="ctr" defTabSz="913615" fontAlgn="base">
              <a:spcBef>
                <a:spcPct val="0"/>
              </a:spcBef>
              <a:spcAft>
                <a:spcPts val="544"/>
              </a:spcAft>
              <a:defRPr/>
            </a:pPr>
            <a:r>
              <a:rPr lang="en-US" altLang="en-US" sz="1100" dirty="0">
                <a:solidFill>
                  <a:prstClr val="black"/>
                </a:solidFill>
                <a:ea typeface="MS PGothic" panose="020B0600070205080204" pitchFamily="34" charset="-128"/>
              </a:rPr>
              <a:t>NA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xmlns="" id="{49CD9A6F-6534-403A-B605-26B3BF606502}"/>
              </a:ext>
            </a:extLst>
          </p:cNvPr>
          <p:cNvSpPr/>
          <p:nvPr/>
        </p:nvSpPr>
        <p:spPr>
          <a:xfrm>
            <a:off x="1627200" y="6192850"/>
            <a:ext cx="1658937" cy="282575"/>
          </a:xfrm>
          <a:prstGeom prst="rect">
            <a:avLst/>
          </a:prstGeom>
          <a:noFill/>
          <a:effectLst/>
        </p:spPr>
        <p:txBody>
          <a:bodyPr lIns="91363" tIns="45680" rIns="91363" bIns="45680"/>
          <a:lstStyle/>
          <a:p>
            <a:pPr algn="ctr" defTabSz="913615" fontAlgn="base">
              <a:spcBef>
                <a:spcPct val="0"/>
              </a:spcBef>
              <a:spcAft>
                <a:spcPts val="544"/>
              </a:spcAft>
              <a:defRPr/>
            </a:pPr>
            <a:r>
              <a:rPr lang="en-US" altLang="en-US" sz="1100" dirty="0">
                <a:solidFill>
                  <a:prstClr val="black"/>
                </a:solidFill>
                <a:ea typeface="MS PGothic" panose="020B0600070205080204" pitchFamily="34" charset="-128"/>
              </a:rPr>
              <a:t>60%</a:t>
            </a:r>
          </a:p>
        </p:txBody>
      </p:sp>
      <p:sp>
        <p:nvSpPr>
          <p:cNvPr id="111" name="Flowchart: Connector 110">
            <a:extLst>
              <a:ext uri="{FF2B5EF4-FFF2-40B4-BE49-F238E27FC236}">
                <a16:creationId xmlns:a16="http://schemas.microsoft.com/office/drawing/2014/main" xmlns="" id="{DD3082A3-3551-4A58-955F-F7A89776D1B8}"/>
              </a:ext>
            </a:extLst>
          </p:cNvPr>
          <p:cNvSpPr/>
          <p:nvPr/>
        </p:nvSpPr>
        <p:spPr>
          <a:xfrm>
            <a:off x="4960938" y="2717812"/>
            <a:ext cx="207962" cy="207963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3" tIns="45680" rIns="91363" bIns="45680" anchor="ctr"/>
          <a:lstStyle/>
          <a:p>
            <a:pPr algn="ctr" defTabSz="91361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2" name="Flowchart: Connector 111">
            <a:extLst>
              <a:ext uri="{FF2B5EF4-FFF2-40B4-BE49-F238E27FC236}">
                <a16:creationId xmlns:a16="http://schemas.microsoft.com/office/drawing/2014/main" xmlns="" id="{D44298C3-8E4A-4BF9-BFEA-EEE12D8B2293}"/>
              </a:ext>
            </a:extLst>
          </p:cNvPr>
          <p:cNvSpPr/>
          <p:nvPr/>
        </p:nvSpPr>
        <p:spPr>
          <a:xfrm>
            <a:off x="4960938" y="4137037"/>
            <a:ext cx="207962" cy="207963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3" tIns="45680" rIns="91363" bIns="45680" anchor="ctr"/>
          <a:lstStyle/>
          <a:p>
            <a:pPr algn="ctr" defTabSz="91361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4" name="Flowchart: Connector 113">
            <a:extLst>
              <a:ext uri="{FF2B5EF4-FFF2-40B4-BE49-F238E27FC236}">
                <a16:creationId xmlns:a16="http://schemas.microsoft.com/office/drawing/2014/main" xmlns="" id="{10DF00CF-5B15-4A59-B2D4-428B71C36353}"/>
              </a:ext>
            </a:extLst>
          </p:cNvPr>
          <p:cNvSpPr/>
          <p:nvPr/>
        </p:nvSpPr>
        <p:spPr>
          <a:xfrm>
            <a:off x="4960938" y="4483112"/>
            <a:ext cx="207962" cy="207963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3" tIns="45680" rIns="91363" bIns="45680" anchor="ctr"/>
          <a:lstStyle/>
          <a:p>
            <a:pPr algn="ctr" defTabSz="91361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xmlns="" id="{5524C385-8BD2-4C52-A9CA-3A634D3C8AA2}"/>
              </a:ext>
            </a:extLst>
          </p:cNvPr>
          <p:cNvSpPr txBox="1"/>
          <p:nvPr/>
        </p:nvSpPr>
        <p:spPr>
          <a:xfrm>
            <a:off x="10985500" y="6505575"/>
            <a:ext cx="863600" cy="239713"/>
          </a:xfrm>
          <a:prstGeom prst="rect">
            <a:avLst/>
          </a:prstGeom>
          <a:noFill/>
        </p:spPr>
        <p:txBody>
          <a:bodyPr lIns="91363" tIns="45680" rIns="91363" bIns="45680">
            <a:spAutoFit/>
          </a:bodyPr>
          <a:lstStyle/>
          <a:p>
            <a:pPr defTabSz="91361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>
                <a:solidFill>
                  <a:prstClr val="black"/>
                </a:solidFill>
              </a:rPr>
              <a:t>Operational</a:t>
            </a:r>
          </a:p>
        </p:txBody>
      </p:sp>
      <p:sp>
        <p:nvSpPr>
          <p:cNvPr id="113" name="Flowchart: Connector 112">
            <a:extLst>
              <a:ext uri="{FF2B5EF4-FFF2-40B4-BE49-F238E27FC236}">
                <a16:creationId xmlns:a16="http://schemas.microsoft.com/office/drawing/2014/main" xmlns="" id="{38187BE0-11CD-429C-8E8A-822A10A2E6EA}"/>
              </a:ext>
            </a:extLst>
          </p:cNvPr>
          <p:cNvSpPr/>
          <p:nvPr/>
        </p:nvSpPr>
        <p:spPr>
          <a:xfrm>
            <a:off x="4983175" y="3402013"/>
            <a:ext cx="206375" cy="207962"/>
          </a:xfrm>
          <a:prstGeom prst="flowChartConnector">
            <a:avLst/>
          </a:prstGeom>
          <a:solidFill>
            <a:srgbClr val="0020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3" tIns="45680" rIns="91363" bIns="45680" anchor="ctr"/>
          <a:lstStyle/>
          <a:p>
            <a:pPr algn="ctr" defTabSz="91361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7" name="Flowchart: Connector 116">
            <a:extLst>
              <a:ext uri="{FF2B5EF4-FFF2-40B4-BE49-F238E27FC236}">
                <a16:creationId xmlns:a16="http://schemas.microsoft.com/office/drawing/2014/main" xmlns="" id="{BC5BECCE-1E05-4E73-84A8-407DF3AFB429}"/>
              </a:ext>
            </a:extLst>
          </p:cNvPr>
          <p:cNvSpPr/>
          <p:nvPr/>
        </p:nvSpPr>
        <p:spPr>
          <a:xfrm>
            <a:off x="4984751" y="6261100"/>
            <a:ext cx="207963" cy="206375"/>
          </a:xfrm>
          <a:prstGeom prst="flowChartConnector">
            <a:avLst/>
          </a:prstGeom>
          <a:solidFill>
            <a:srgbClr val="0020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3" tIns="45680" rIns="91363" bIns="45680" anchor="ctr"/>
          <a:lstStyle/>
          <a:p>
            <a:pPr algn="ctr" defTabSz="91361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8" name="Flowchart: Connector 117">
            <a:extLst>
              <a:ext uri="{FF2B5EF4-FFF2-40B4-BE49-F238E27FC236}">
                <a16:creationId xmlns:a16="http://schemas.microsoft.com/office/drawing/2014/main" xmlns="" id="{A798061B-5F21-4945-ABD1-04B851C26502}"/>
              </a:ext>
            </a:extLst>
          </p:cNvPr>
          <p:cNvSpPr/>
          <p:nvPr/>
        </p:nvSpPr>
        <p:spPr>
          <a:xfrm>
            <a:off x="4978412" y="3811588"/>
            <a:ext cx="206375" cy="207962"/>
          </a:xfrm>
          <a:prstGeom prst="flowChartConnector">
            <a:avLst/>
          </a:prstGeom>
          <a:solidFill>
            <a:srgbClr val="0020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3" tIns="45680" rIns="91363" bIns="45680" anchor="ctr"/>
          <a:lstStyle/>
          <a:p>
            <a:pPr algn="ctr" defTabSz="91361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xmlns="" id="{2A883BA2-4BA6-4B4D-B6FF-05A7B089B06C}"/>
              </a:ext>
            </a:extLst>
          </p:cNvPr>
          <p:cNvSpPr txBox="1"/>
          <p:nvPr/>
        </p:nvSpPr>
        <p:spPr>
          <a:xfrm>
            <a:off x="9036050" y="6477000"/>
            <a:ext cx="920750" cy="239713"/>
          </a:xfrm>
          <a:prstGeom prst="rect">
            <a:avLst/>
          </a:prstGeom>
          <a:noFill/>
        </p:spPr>
        <p:txBody>
          <a:bodyPr lIns="91363" tIns="45680" rIns="91363" bIns="45680">
            <a:spAutoFit/>
          </a:bodyPr>
          <a:lstStyle/>
          <a:p>
            <a:pPr defTabSz="91361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>
                <a:solidFill>
                  <a:prstClr val="black"/>
                </a:solidFill>
              </a:rPr>
              <a:t>Ready </a:t>
            </a:r>
          </a:p>
        </p:txBody>
      </p:sp>
      <p:sp>
        <p:nvSpPr>
          <p:cNvPr id="121" name="Flowchart: Connector 120">
            <a:extLst>
              <a:ext uri="{FF2B5EF4-FFF2-40B4-BE49-F238E27FC236}">
                <a16:creationId xmlns:a16="http://schemas.microsoft.com/office/drawing/2014/main" xmlns="" id="{B4609174-E52E-4ED7-9ADB-434745E0EC3A}"/>
              </a:ext>
            </a:extLst>
          </p:cNvPr>
          <p:cNvSpPr/>
          <p:nvPr/>
        </p:nvSpPr>
        <p:spPr>
          <a:xfrm>
            <a:off x="8777288" y="6540500"/>
            <a:ext cx="100012" cy="128588"/>
          </a:xfrm>
          <a:prstGeom prst="flowChartConnector">
            <a:avLst/>
          </a:prstGeom>
          <a:solidFill>
            <a:srgbClr val="0020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3" tIns="45680" rIns="91363" bIns="45680" anchor="ctr"/>
          <a:lstStyle/>
          <a:p>
            <a:pPr algn="ctr" defTabSz="91361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2" name="Flowchart: Connector 121">
            <a:extLst>
              <a:ext uri="{FF2B5EF4-FFF2-40B4-BE49-F238E27FC236}">
                <a16:creationId xmlns:a16="http://schemas.microsoft.com/office/drawing/2014/main" xmlns="" id="{668BDB97-633D-49BB-8BA8-A08EF3057281}"/>
              </a:ext>
            </a:extLst>
          </p:cNvPr>
          <p:cNvSpPr/>
          <p:nvPr/>
        </p:nvSpPr>
        <p:spPr>
          <a:xfrm>
            <a:off x="10602914" y="6550025"/>
            <a:ext cx="100012" cy="128588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3" tIns="45680" rIns="91363" bIns="45680" anchor="ctr"/>
          <a:lstStyle/>
          <a:p>
            <a:pPr algn="ctr" defTabSz="91361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396" name="Title 1"/>
          <p:cNvSpPr>
            <a:spLocks noGrp="1" noChangeArrowheads="1"/>
          </p:cNvSpPr>
          <p:nvPr>
            <p:ph type="title"/>
          </p:nvPr>
        </p:nvSpPr>
        <p:spPr>
          <a:xfrm>
            <a:off x="0" y="12"/>
            <a:ext cx="10972800" cy="747713"/>
          </a:xfrm>
          <a:solidFill>
            <a:schemeClr val="tx2"/>
          </a:solidFill>
        </p:spPr>
        <p:txBody>
          <a:bodyPr/>
          <a:lstStyle/>
          <a:p>
            <a:pPr eaLnBrk="1" hangingPunct="1"/>
            <a:r>
              <a:rPr lang="en-US" altLang="en-US" sz="3600" dirty="0"/>
              <a:t>                        Current status of </a:t>
            </a:r>
            <a:r>
              <a:rPr lang="en-US" altLang="en-US" sz="3600" dirty="0" err="1"/>
              <a:t>Ips</a:t>
            </a:r>
            <a:r>
              <a:rPr lang="en-US" altLang="en-US" sz="3600" dirty="0"/>
              <a:t>’ In </a:t>
            </a:r>
            <a:r>
              <a:rPr lang="en-US" altLang="en-US" sz="3600" dirty="0" err="1"/>
              <a:t>Ethiopa</a:t>
            </a:r>
            <a:endParaRPr lang="en-US" altLang="en-US" sz="3600" dirty="0"/>
          </a:p>
        </p:txBody>
      </p:sp>
      <p:sp>
        <p:nvSpPr>
          <p:cNvPr id="63" name="Flowchart: Connector 62">
            <a:extLst>
              <a:ext uri="{FF2B5EF4-FFF2-40B4-BE49-F238E27FC236}">
                <a16:creationId xmlns:a16="http://schemas.microsoft.com/office/drawing/2014/main" xmlns="" id="{9ACA401E-81E0-499E-B49B-1625383A30D3}"/>
              </a:ext>
            </a:extLst>
          </p:cNvPr>
          <p:cNvSpPr/>
          <p:nvPr/>
        </p:nvSpPr>
        <p:spPr>
          <a:xfrm>
            <a:off x="4960938" y="2735274"/>
            <a:ext cx="207962" cy="207963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3" tIns="45680" rIns="91363" bIns="45680" anchor="ctr"/>
          <a:lstStyle/>
          <a:p>
            <a:pPr algn="ctr" defTabSz="91361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419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2">
            <a:extLst>
              <a:ext uri="{FF2B5EF4-FFF2-40B4-BE49-F238E27FC236}">
                <a16:creationId xmlns:a16="http://schemas.microsoft.com/office/drawing/2014/main" xmlns="" id="{562776D1-5F24-4847-ADD9-CBA5C90F5316}"/>
              </a:ext>
            </a:extLst>
          </p:cNvPr>
          <p:cNvSpPr txBox="1">
            <a:spLocks/>
          </p:cNvSpPr>
          <p:nvPr/>
        </p:nvSpPr>
        <p:spPr bwMode="auto">
          <a:xfrm>
            <a:off x="736605" y="274638"/>
            <a:ext cx="10929937" cy="881062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FAA26D3D-D897-4be2-8F04-BA451C77F1D7}"/>
          </a:extLst>
        </p:spPr>
        <p:txBody>
          <a:bodyPr lIns="94488" tIns="47244" rIns="94488" bIns="47244" anchor="ctr"/>
          <a:lstStyle>
            <a:lvl1pPr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pitchFamily="34" charset="0"/>
              </a:defRPr>
            </a:lvl2pPr>
            <a:lvl3pPr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pitchFamily="34" charset="0"/>
              </a:defRPr>
            </a:lvl3pPr>
            <a:lvl4pPr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pitchFamily="34" charset="0"/>
              </a:defRPr>
            </a:lvl4pPr>
            <a:lvl5pPr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pitchFamily="34" charset="0"/>
              </a:defRPr>
            </a:lvl5pPr>
            <a:lvl6pPr marL="457200" algn="l" defTabSz="5207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pitchFamily="34" charset="0"/>
              </a:defRPr>
            </a:lvl6pPr>
            <a:lvl7pPr marL="914400" algn="l" defTabSz="5207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pitchFamily="34" charset="0"/>
              </a:defRPr>
            </a:lvl7pPr>
            <a:lvl8pPr marL="1371600" algn="l" defTabSz="5207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pitchFamily="34" charset="0"/>
              </a:defRPr>
            </a:lvl8pPr>
            <a:lvl9pPr marL="1828800" algn="l" defTabSz="5207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marL="103556">
              <a:defRPr/>
            </a:pPr>
            <a:r>
              <a:rPr lang="en-US" altLang="en-US" sz="2500" dirty="0">
                <a:cs typeface="Arial" charset="0"/>
              </a:rPr>
              <a:t>                Privately owned industrial parks status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E6508F9-3452-404E-973A-5805F85A8F0A}"/>
              </a:ext>
            </a:extLst>
          </p:cNvPr>
          <p:cNvSpPr/>
          <p:nvPr/>
        </p:nvSpPr>
        <p:spPr>
          <a:xfrm>
            <a:off x="234953" y="1243014"/>
            <a:ext cx="1003300" cy="342900"/>
          </a:xfrm>
          <a:prstGeom prst="rect">
            <a:avLst/>
          </a:prstGeom>
          <a:noFill/>
          <a:effectLst/>
        </p:spPr>
        <p:txBody>
          <a:bodyPr lIns="91363" tIns="45680" rIns="91363" bIns="45680">
            <a:spAutoFit/>
          </a:bodyPr>
          <a:lstStyle/>
          <a:p>
            <a:pPr algn="ctr" defTabSz="91361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600" b="1" dirty="0">
                <a:solidFill>
                  <a:prstClr val="black"/>
                </a:solidFill>
                <a:ea typeface="MS PGothic" panose="020B0600070205080204" pitchFamily="34" charset="-128"/>
              </a:rPr>
              <a:t>IP Name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57830923-6D13-44D8-AAE3-D6D443604F94}"/>
              </a:ext>
            </a:extLst>
          </p:cNvPr>
          <p:cNvSpPr/>
          <p:nvPr/>
        </p:nvSpPr>
        <p:spPr>
          <a:xfrm>
            <a:off x="1893891" y="1246200"/>
            <a:ext cx="2454275" cy="344487"/>
          </a:xfrm>
          <a:prstGeom prst="rect">
            <a:avLst/>
          </a:prstGeom>
          <a:noFill/>
          <a:effectLst/>
        </p:spPr>
        <p:txBody>
          <a:bodyPr lIns="91363" tIns="45680" rIns="91363" bIns="45680">
            <a:spAutoFit/>
          </a:bodyPr>
          <a:lstStyle/>
          <a:p>
            <a:pPr algn="ctr" defTabSz="91361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600" b="1" dirty="0">
                <a:solidFill>
                  <a:prstClr val="black"/>
                </a:solidFill>
                <a:ea typeface="MS PGothic" panose="020B0600070205080204" pitchFamily="34" charset="-128"/>
              </a:rPr>
              <a:t>Specialization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0CC585A8-26FB-48D1-8D8F-C72C456965B6}"/>
              </a:ext>
            </a:extLst>
          </p:cNvPr>
          <p:cNvSpPr/>
          <p:nvPr/>
        </p:nvSpPr>
        <p:spPr>
          <a:xfrm>
            <a:off x="7534275" y="1246200"/>
            <a:ext cx="1658938" cy="344487"/>
          </a:xfrm>
          <a:prstGeom prst="rect">
            <a:avLst/>
          </a:prstGeom>
          <a:noFill/>
          <a:effectLst/>
        </p:spPr>
        <p:txBody>
          <a:bodyPr lIns="91363" tIns="45680" rIns="91363" bIns="45680">
            <a:spAutoFit/>
          </a:bodyPr>
          <a:lstStyle/>
          <a:p>
            <a:pPr algn="ctr" defTabSz="91361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600" b="1" dirty="0">
                <a:solidFill>
                  <a:prstClr val="black"/>
                </a:solidFill>
                <a:ea typeface="MS PGothic" panose="020B0600070205080204" pitchFamily="34" charset="-128"/>
              </a:rPr>
              <a:t>Total size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EBCF0A0B-E708-4A3C-BBE0-D658C8926B15}"/>
              </a:ext>
            </a:extLst>
          </p:cNvPr>
          <p:cNvSpPr/>
          <p:nvPr/>
        </p:nvSpPr>
        <p:spPr>
          <a:xfrm>
            <a:off x="9956800" y="1247775"/>
            <a:ext cx="2057400" cy="344488"/>
          </a:xfrm>
          <a:prstGeom prst="rect">
            <a:avLst/>
          </a:prstGeom>
          <a:noFill/>
          <a:effectLst/>
        </p:spPr>
        <p:txBody>
          <a:bodyPr lIns="91363" tIns="45680" rIns="91363" bIns="45680">
            <a:spAutoFit/>
          </a:bodyPr>
          <a:lstStyle/>
          <a:p>
            <a:pPr algn="ctr" defTabSz="91361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600" b="1" dirty="0">
                <a:solidFill>
                  <a:prstClr val="black"/>
                </a:solidFill>
                <a:ea typeface="MS PGothic" panose="020B0600070205080204" pitchFamily="34" charset="-128"/>
              </a:rPr>
              <a:t>Operational status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DB1CFA8E-45D4-4335-BA70-A17AFAD39019}"/>
              </a:ext>
            </a:extLst>
          </p:cNvPr>
          <p:cNvSpPr/>
          <p:nvPr/>
        </p:nvSpPr>
        <p:spPr>
          <a:xfrm>
            <a:off x="342900" y="1716089"/>
            <a:ext cx="1160463" cy="292380"/>
          </a:xfrm>
          <a:prstGeom prst="rect">
            <a:avLst/>
          </a:prstGeom>
          <a:noFill/>
          <a:effectLst/>
        </p:spPr>
        <p:txBody>
          <a:bodyPr lIns="91363" tIns="45680" rIns="91363" bIns="45680">
            <a:spAutoFit/>
          </a:bodyPr>
          <a:lstStyle/>
          <a:p>
            <a:pPr defTabSz="913615" fontAlgn="base">
              <a:spcBef>
                <a:spcPct val="0"/>
              </a:spcBef>
              <a:spcAft>
                <a:spcPts val="544"/>
              </a:spcAft>
              <a:defRPr/>
            </a:pPr>
            <a:r>
              <a:rPr lang="en-GB" altLang="en-US" sz="1300" b="1" dirty="0">
                <a:solidFill>
                  <a:srgbClr val="002060"/>
                </a:solidFill>
                <a:ea typeface="MS PGothic" panose="020B0600070205080204" pitchFamily="34" charset="-128"/>
              </a:rPr>
              <a:t>Eastern IP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DAF3D9BE-E627-45AC-BFC5-B813479A94BE}"/>
              </a:ext>
            </a:extLst>
          </p:cNvPr>
          <p:cNvSpPr/>
          <p:nvPr/>
        </p:nvSpPr>
        <p:spPr>
          <a:xfrm>
            <a:off x="342900" y="2199343"/>
            <a:ext cx="1160463" cy="292380"/>
          </a:xfrm>
          <a:prstGeom prst="rect">
            <a:avLst/>
          </a:prstGeom>
          <a:noFill/>
          <a:effectLst/>
        </p:spPr>
        <p:txBody>
          <a:bodyPr lIns="91363" tIns="45680" rIns="91363" bIns="45680" anchor="ctr">
            <a:spAutoFit/>
          </a:bodyPr>
          <a:lstStyle/>
          <a:p>
            <a:pPr defTabSz="91361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300" b="1" dirty="0">
                <a:solidFill>
                  <a:srgbClr val="002060"/>
                </a:solidFill>
                <a:ea typeface="MS PGothic" panose="020B0600070205080204" pitchFamily="34" charset="-128"/>
              </a:rPr>
              <a:t>George Shoe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E269A0E7-C522-43AA-A4D0-C66133A991E2}"/>
              </a:ext>
            </a:extLst>
          </p:cNvPr>
          <p:cNvSpPr/>
          <p:nvPr/>
        </p:nvSpPr>
        <p:spPr>
          <a:xfrm>
            <a:off x="342900" y="2590682"/>
            <a:ext cx="1160463" cy="492362"/>
          </a:xfrm>
          <a:prstGeom prst="rect">
            <a:avLst/>
          </a:prstGeom>
          <a:noFill/>
          <a:effectLst/>
        </p:spPr>
        <p:txBody>
          <a:bodyPr lIns="91363" tIns="45680" rIns="91363" bIns="45680" anchor="ctr">
            <a:spAutoFit/>
          </a:bodyPr>
          <a:lstStyle/>
          <a:p>
            <a:pPr defTabSz="91361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300" b="1" dirty="0" err="1">
                <a:solidFill>
                  <a:srgbClr val="002060"/>
                </a:solidFill>
                <a:ea typeface="MS PGothic" panose="020B0600070205080204" pitchFamily="34" charset="-128"/>
              </a:rPr>
              <a:t>Huajian</a:t>
            </a:r>
            <a:r>
              <a:rPr lang="en-GB" altLang="en-US" sz="1300" b="1" dirty="0">
                <a:solidFill>
                  <a:srgbClr val="002060"/>
                </a:solidFill>
                <a:ea typeface="MS PGothic" panose="020B0600070205080204" pitchFamily="34" charset="-128"/>
              </a:rPr>
              <a:t> Group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15BA2DF4-A4FA-4B56-A682-95B66D1CD7D3}"/>
              </a:ext>
            </a:extLst>
          </p:cNvPr>
          <p:cNvSpPr/>
          <p:nvPr/>
        </p:nvSpPr>
        <p:spPr>
          <a:xfrm>
            <a:off x="342900" y="3182004"/>
            <a:ext cx="1160463" cy="292380"/>
          </a:xfrm>
          <a:prstGeom prst="rect">
            <a:avLst/>
          </a:prstGeom>
          <a:noFill/>
          <a:effectLst/>
        </p:spPr>
        <p:txBody>
          <a:bodyPr lIns="91363" tIns="45680" rIns="91363" bIns="45680" anchor="ctr">
            <a:spAutoFit/>
          </a:bodyPr>
          <a:lstStyle/>
          <a:p>
            <a:pPr defTabSz="91361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300" b="1" dirty="0">
                <a:solidFill>
                  <a:srgbClr val="002060"/>
                </a:solidFill>
                <a:ea typeface="MS PGothic" panose="020B0600070205080204" pitchFamily="34" charset="-128"/>
              </a:rPr>
              <a:t>CGCOC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90CAB8F6-C44C-41D2-9FCA-397269338876}"/>
              </a:ext>
            </a:extLst>
          </p:cNvPr>
          <p:cNvCxnSpPr/>
          <p:nvPr/>
        </p:nvCxnSpPr>
        <p:spPr>
          <a:xfrm>
            <a:off x="252425" y="1609725"/>
            <a:ext cx="117617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95AA5584-4899-4C80-9708-0DA1394F9BFC}"/>
              </a:ext>
            </a:extLst>
          </p:cNvPr>
          <p:cNvSpPr/>
          <p:nvPr/>
        </p:nvSpPr>
        <p:spPr>
          <a:xfrm>
            <a:off x="342900" y="4655204"/>
            <a:ext cx="1160463" cy="292380"/>
          </a:xfrm>
          <a:prstGeom prst="rect">
            <a:avLst/>
          </a:prstGeom>
          <a:noFill/>
          <a:effectLst/>
        </p:spPr>
        <p:txBody>
          <a:bodyPr lIns="91363" tIns="45680" rIns="91363" bIns="45680" anchor="ctr">
            <a:spAutoFit/>
          </a:bodyPr>
          <a:lstStyle/>
          <a:p>
            <a:pPr defTabSz="91361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300" b="1" dirty="0">
                <a:solidFill>
                  <a:srgbClr val="002060"/>
                </a:solidFill>
                <a:ea typeface="MS PGothic" panose="020B0600070205080204" pitchFamily="34" charset="-128"/>
              </a:rPr>
              <a:t>Kingdom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47837E0F-EB00-4985-8FF4-D5F00272ADD4}"/>
              </a:ext>
            </a:extLst>
          </p:cNvPr>
          <p:cNvSpPr/>
          <p:nvPr/>
        </p:nvSpPr>
        <p:spPr>
          <a:xfrm>
            <a:off x="342900" y="5145743"/>
            <a:ext cx="1160463" cy="292380"/>
          </a:xfrm>
          <a:prstGeom prst="rect">
            <a:avLst/>
          </a:prstGeom>
          <a:noFill/>
          <a:effectLst/>
        </p:spPr>
        <p:txBody>
          <a:bodyPr lIns="91363" tIns="45680" rIns="91363" bIns="45680" anchor="ctr">
            <a:spAutoFit/>
          </a:bodyPr>
          <a:lstStyle/>
          <a:p>
            <a:pPr defTabSz="91361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300" b="1" dirty="0">
                <a:solidFill>
                  <a:srgbClr val="002060"/>
                </a:solidFill>
                <a:ea typeface="MS PGothic" panose="020B0600070205080204" pitchFamily="34" charset="-128"/>
              </a:rPr>
              <a:t>Vogue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40E8F171-DB2F-465A-9E5E-0318A29B80BF}"/>
              </a:ext>
            </a:extLst>
          </p:cNvPr>
          <p:cNvSpPr/>
          <p:nvPr/>
        </p:nvSpPr>
        <p:spPr>
          <a:xfrm>
            <a:off x="342900" y="5637074"/>
            <a:ext cx="1160463" cy="292380"/>
          </a:xfrm>
          <a:prstGeom prst="rect">
            <a:avLst/>
          </a:prstGeom>
          <a:noFill/>
          <a:effectLst/>
        </p:spPr>
        <p:txBody>
          <a:bodyPr lIns="91363" tIns="45680" rIns="91363" bIns="45680" anchor="ctr">
            <a:spAutoFit/>
          </a:bodyPr>
          <a:lstStyle/>
          <a:p>
            <a:pPr defTabSz="91361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300" b="1" dirty="0" err="1">
                <a:solidFill>
                  <a:srgbClr val="002060"/>
                </a:solidFill>
                <a:ea typeface="MS PGothic" panose="020B0600070205080204" pitchFamily="34" charset="-128"/>
              </a:rPr>
              <a:t>Hunjian</a:t>
            </a:r>
            <a:endParaRPr lang="en-GB" altLang="en-US" sz="1300" b="1" dirty="0">
              <a:solidFill>
                <a:srgbClr val="002060"/>
              </a:solidFill>
              <a:ea typeface="MS PGothic" panose="020B0600070205080204" pitchFamily="34" charset="-128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5247671C-6FE3-48BD-9E1E-195519663CB5}"/>
              </a:ext>
            </a:extLst>
          </p:cNvPr>
          <p:cNvSpPr/>
          <p:nvPr/>
        </p:nvSpPr>
        <p:spPr>
          <a:xfrm>
            <a:off x="342900" y="6128404"/>
            <a:ext cx="1160463" cy="292380"/>
          </a:xfrm>
          <a:prstGeom prst="rect">
            <a:avLst/>
          </a:prstGeom>
          <a:noFill/>
          <a:effectLst/>
        </p:spPr>
        <p:txBody>
          <a:bodyPr lIns="91363" tIns="45680" rIns="91363" bIns="45680" anchor="ctr">
            <a:spAutoFit/>
          </a:bodyPr>
          <a:lstStyle/>
          <a:p>
            <a:pPr defTabSz="91361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300" b="1" dirty="0">
                <a:solidFill>
                  <a:srgbClr val="002060"/>
                </a:solidFill>
                <a:ea typeface="MS PGothic" panose="020B0600070205080204" pitchFamily="34" charset="-128"/>
              </a:rPr>
              <a:t>Sunshine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54FEB90F-797E-42B0-958A-9A2B341B0589}"/>
              </a:ext>
            </a:extLst>
          </p:cNvPr>
          <p:cNvSpPr/>
          <p:nvPr/>
        </p:nvSpPr>
        <p:spPr>
          <a:xfrm>
            <a:off x="2290775" y="1712913"/>
            <a:ext cx="1658937" cy="280987"/>
          </a:xfrm>
          <a:prstGeom prst="rect">
            <a:avLst/>
          </a:prstGeom>
          <a:noFill/>
          <a:effectLst/>
        </p:spPr>
        <p:txBody>
          <a:bodyPr lIns="91363" tIns="45680" rIns="91363" bIns="45680"/>
          <a:lstStyle/>
          <a:p>
            <a:pPr algn="ctr" defTabSz="913615" fontAlgn="base">
              <a:spcBef>
                <a:spcPct val="0"/>
              </a:spcBef>
              <a:spcAft>
                <a:spcPts val="544"/>
              </a:spcAft>
              <a:defRPr/>
            </a:pPr>
            <a:r>
              <a:rPr lang="en-US" altLang="en-US" sz="1100" dirty="0">
                <a:solidFill>
                  <a:prstClr val="black"/>
                </a:solidFill>
                <a:ea typeface="MS PGothic" panose="020B0600070205080204" pitchFamily="34" charset="-128"/>
              </a:rPr>
              <a:t>Mixed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51BB16ED-5E7F-4DC6-ABEF-D96E457CB7C1}"/>
              </a:ext>
            </a:extLst>
          </p:cNvPr>
          <p:cNvSpPr/>
          <p:nvPr/>
        </p:nvSpPr>
        <p:spPr>
          <a:xfrm>
            <a:off x="7534275" y="1712913"/>
            <a:ext cx="1658938" cy="280987"/>
          </a:xfrm>
          <a:prstGeom prst="rect">
            <a:avLst/>
          </a:prstGeom>
          <a:noFill/>
          <a:effectLst/>
        </p:spPr>
        <p:txBody>
          <a:bodyPr lIns="91363" tIns="45680" rIns="91363" bIns="45680"/>
          <a:lstStyle/>
          <a:p>
            <a:pPr algn="ctr" defTabSz="913615" fontAlgn="base">
              <a:spcBef>
                <a:spcPct val="0"/>
              </a:spcBef>
              <a:spcAft>
                <a:spcPts val="544"/>
              </a:spcAft>
              <a:defRPr/>
            </a:pPr>
            <a:r>
              <a:rPr lang="en-US" altLang="en-US" sz="1100" dirty="0">
                <a:solidFill>
                  <a:prstClr val="black"/>
                </a:solidFill>
                <a:ea typeface="MS PGothic" panose="020B0600070205080204" pitchFamily="34" charset="-128"/>
              </a:rPr>
              <a:t>400 ha</a:t>
            </a:r>
          </a:p>
        </p:txBody>
      </p:sp>
      <p:sp>
        <p:nvSpPr>
          <p:cNvPr id="46" name="Flowchart: Connector 45">
            <a:extLst>
              <a:ext uri="{FF2B5EF4-FFF2-40B4-BE49-F238E27FC236}">
                <a16:creationId xmlns:a16="http://schemas.microsoft.com/office/drawing/2014/main" xmlns="" id="{43FD0753-8B4E-4A6B-930A-3CC4E896EC19}"/>
              </a:ext>
            </a:extLst>
          </p:cNvPr>
          <p:cNvSpPr/>
          <p:nvPr/>
        </p:nvSpPr>
        <p:spPr>
          <a:xfrm>
            <a:off x="10860091" y="1749437"/>
            <a:ext cx="207962" cy="207963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3" tIns="45680" rIns="91363" bIns="45680" anchor="ctr"/>
          <a:lstStyle/>
          <a:p>
            <a:pPr algn="ctr" defTabSz="91361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C9686431-18CA-4419-A955-F028AE2B2D26}"/>
              </a:ext>
            </a:extLst>
          </p:cNvPr>
          <p:cNvCxnSpPr/>
          <p:nvPr/>
        </p:nvCxnSpPr>
        <p:spPr>
          <a:xfrm>
            <a:off x="266700" y="2590800"/>
            <a:ext cx="1160780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D7856E55-5017-4BA1-876B-9BDDF1A936D7}"/>
              </a:ext>
            </a:extLst>
          </p:cNvPr>
          <p:cNvSpPr/>
          <p:nvPr/>
        </p:nvSpPr>
        <p:spPr>
          <a:xfrm>
            <a:off x="2157413" y="2203462"/>
            <a:ext cx="1925637" cy="282575"/>
          </a:xfrm>
          <a:prstGeom prst="rect">
            <a:avLst/>
          </a:prstGeom>
          <a:noFill/>
          <a:effectLst/>
        </p:spPr>
        <p:txBody>
          <a:bodyPr lIns="91363" tIns="45680" rIns="91363" bIns="45680"/>
          <a:lstStyle/>
          <a:p>
            <a:pPr algn="ctr" defTabSz="913615" fontAlgn="base">
              <a:spcBef>
                <a:spcPct val="0"/>
              </a:spcBef>
              <a:spcAft>
                <a:spcPts val="544"/>
              </a:spcAft>
              <a:defRPr/>
            </a:pPr>
            <a:r>
              <a:rPr lang="en-US" altLang="en-US" sz="1100" dirty="0">
                <a:solidFill>
                  <a:prstClr val="black"/>
                </a:solidFill>
                <a:ea typeface="MS PGothic" panose="020B0600070205080204" pitchFamily="34" charset="-128"/>
              </a:rPr>
              <a:t>Leather processing &amp; products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3939315E-C2B5-49BB-9607-9AB474C7D5AD}"/>
              </a:ext>
            </a:extLst>
          </p:cNvPr>
          <p:cNvSpPr/>
          <p:nvPr/>
        </p:nvSpPr>
        <p:spPr>
          <a:xfrm>
            <a:off x="7534275" y="2203462"/>
            <a:ext cx="1658938" cy="282575"/>
          </a:xfrm>
          <a:prstGeom prst="rect">
            <a:avLst/>
          </a:prstGeom>
          <a:noFill/>
          <a:effectLst/>
        </p:spPr>
        <p:txBody>
          <a:bodyPr lIns="91363" tIns="45680" rIns="91363" bIns="45680"/>
          <a:lstStyle/>
          <a:p>
            <a:pPr algn="ctr" defTabSz="913615" fontAlgn="base">
              <a:spcBef>
                <a:spcPct val="0"/>
              </a:spcBef>
              <a:spcAft>
                <a:spcPts val="544"/>
              </a:spcAft>
              <a:defRPr/>
            </a:pPr>
            <a:r>
              <a:rPr lang="en-US" altLang="en-US" sz="1100" dirty="0">
                <a:solidFill>
                  <a:prstClr val="black"/>
                </a:solidFill>
                <a:ea typeface="MS PGothic" panose="020B0600070205080204" pitchFamily="34" charset="-128"/>
              </a:rPr>
              <a:t>86 ha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xmlns="" id="{8F3919CE-6192-4794-8BA3-45CEE2D1178B}"/>
              </a:ext>
            </a:extLst>
          </p:cNvPr>
          <p:cNvCxnSpPr>
            <a:cxnSpLocks/>
          </p:cNvCxnSpPr>
          <p:nvPr/>
        </p:nvCxnSpPr>
        <p:spPr>
          <a:xfrm>
            <a:off x="266700" y="2100263"/>
            <a:ext cx="1160780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xmlns="" id="{77B1468D-95A3-4E9E-A7B1-CB65CDBF2B84}"/>
              </a:ext>
            </a:extLst>
          </p:cNvPr>
          <p:cNvCxnSpPr/>
          <p:nvPr/>
        </p:nvCxnSpPr>
        <p:spPr>
          <a:xfrm>
            <a:off x="266700" y="3082925"/>
            <a:ext cx="1160780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xmlns="" id="{2529A549-FD8D-4DD5-845E-3B988076FF87}"/>
              </a:ext>
            </a:extLst>
          </p:cNvPr>
          <p:cNvCxnSpPr/>
          <p:nvPr/>
        </p:nvCxnSpPr>
        <p:spPr>
          <a:xfrm>
            <a:off x="266700" y="3573463"/>
            <a:ext cx="1160780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xmlns="" id="{129E746C-A778-48AA-803D-47DBF278D07E}"/>
              </a:ext>
            </a:extLst>
          </p:cNvPr>
          <p:cNvCxnSpPr/>
          <p:nvPr/>
        </p:nvCxnSpPr>
        <p:spPr>
          <a:xfrm>
            <a:off x="266700" y="5046663"/>
            <a:ext cx="1160780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xmlns="" id="{0440B3D1-97EB-4C69-B834-1A1282709536}"/>
              </a:ext>
            </a:extLst>
          </p:cNvPr>
          <p:cNvCxnSpPr/>
          <p:nvPr/>
        </p:nvCxnSpPr>
        <p:spPr>
          <a:xfrm>
            <a:off x="266700" y="6029325"/>
            <a:ext cx="1160780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xmlns="" id="{52EA9047-BCC6-4BC9-933C-F6E6A26D1B2D}"/>
              </a:ext>
            </a:extLst>
          </p:cNvPr>
          <p:cNvCxnSpPr/>
          <p:nvPr/>
        </p:nvCxnSpPr>
        <p:spPr>
          <a:xfrm>
            <a:off x="266700" y="6519863"/>
            <a:ext cx="1160780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4232D159-400C-4759-939B-10FF8ABD400D}"/>
              </a:ext>
            </a:extLst>
          </p:cNvPr>
          <p:cNvSpPr/>
          <p:nvPr/>
        </p:nvSpPr>
        <p:spPr>
          <a:xfrm>
            <a:off x="2290775" y="2697175"/>
            <a:ext cx="1658937" cy="282575"/>
          </a:xfrm>
          <a:prstGeom prst="rect">
            <a:avLst/>
          </a:prstGeom>
          <a:noFill/>
          <a:effectLst/>
        </p:spPr>
        <p:txBody>
          <a:bodyPr lIns="91363" tIns="45680" rIns="91363" bIns="45680"/>
          <a:lstStyle/>
          <a:p>
            <a:pPr algn="ctr" defTabSz="913615" fontAlgn="base">
              <a:spcBef>
                <a:spcPct val="0"/>
              </a:spcBef>
              <a:spcAft>
                <a:spcPts val="544"/>
              </a:spcAft>
              <a:defRPr/>
            </a:pPr>
            <a:r>
              <a:rPr lang="en-US" altLang="en-US" sz="1100" dirty="0">
                <a:solidFill>
                  <a:prstClr val="black"/>
                </a:solidFill>
                <a:ea typeface="MS PGothic" panose="020B0600070205080204" pitchFamily="34" charset="-128"/>
              </a:rPr>
              <a:t>Mixed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FE7DB846-5B35-4E10-8020-4D62A6452703}"/>
              </a:ext>
            </a:extLst>
          </p:cNvPr>
          <p:cNvSpPr/>
          <p:nvPr/>
        </p:nvSpPr>
        <p:spPr>
          <a:xfrm>
            <a:off x="7534275" y="2697175"/>
            <a:ext cx="1658938" cy="282575"/>
          </a:xfrm>
          <a:prstGeom prst="rect">
            <a:avLst/>
          </a:prstGeom>
          <a:noFill/>
          <a:effectLst/>
        </p:spPr>
        <p:txBody>
          <a:bodyPr lIns="91363" tIns="45680" rIns="91363" bIns="45680"/>
          <a:lstStyle/>
          <a:p>
            <a:pPr algn="ctr" defTabSz="913615" fontAlgn="base">
              <a:spcBef>
                <a:spcPct val="0"/>
              </a:spcBef>
              <a:spcAft>
                <a:spcPts val="544"/>
              </a:spcAft>
              <a:defRPr/>
            </a:pPr>
            <a:r>
              <a:rPr lang="en-US" altLang="en-US" sz="1100" dirty="0">
                <a:solidFill>
                  <a:prstClr val="black"/>
                </a:solidFill>
                <a:ea typeface="MS PGothic" panose="020B0600070205080204" pitchFamily="34" charset="-128"/>
              </a:rPr>
              <a:t>138 ha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1C536541-7B9C-4A64-9E90-75D7B3E47899}"/>
              </a:ext>
            </a:extLst>
          </p:cNvPr>
          <p:cNvSpPr/>
          <p:nvPr/>
        </p:nvSpPr>
        <p:spPr>
          <a:xfrm>
            <a:off x="342900" y="3672543"/>
            <a:ext cx="1160463" cy="292380"/>
          </a:xfrm>
          <a:prstGeom prst="rect">
            <a:avLst/>
          </a:prstGeom>
          <a:noFill/>
          <a:effectLst/>
        </p:spPr>
        <p:txBody>
          <a:bodyPr lIns="91363" tIns="45680" rIns="91363" bIns="45680" anchor="ctr">
            <a:spAutoFit/>
          </a:bodyPr>
          <a:lstStyle/>
          <a:p>
            <a:pPr defTabSz="91361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300" b="1" dirty="0">
                <a:solidFill>
                  <a:srgbClr val="002060"/>
                </a:solidFill>
                <a:ea typeface="MS PGothic" panose="020B0600070205080204" pitchFamily="34" charset="-128"/>
              </a:rPr>
              <a:t>CCCC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xmlns="" id="{B89E0860-D5A9-486E-A8E4-CED7533AEE09}"/>
              </a:ext>
            </a:extLst>
          </p:cNvPr>
          <p:cNvCxnSpPr/>
          <p:nvPr/>
        </p:nvCxnSpPr>
        <p:spPr>
          <a:xfrm>
            <a:off x="266700" y="4064000"/>
            <a:ext cx="1160780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xmlns="" id="{EB56FF35-84FE-4BED-81EB-7AFD6A40835A}"/>
              </a:ext>
            </a:extLst>
          </p:cNvPr>
          <p:cNvCxnSpPr/>
          <p:nvPr/>
        </p:nvCxnSpPr>
        <p:spPr>
          <a:xfrm>
            <a:off x="266700" y="5537200"/>
            <a:ext cx="1160780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>
            <a:extLst>
              <a:ext uri="{FF2B5EF4-FFF2-40B4-BE49-F238E27FC236}">
                <a16:creationId xmlns:a16="http://schemas.microsoft.com/office/drawing/2014/main" xmlns="" id="{CA335E11-5759-460E-AF33-91B0D67C837C}"/>
              </a:ext>
            </a:extLst>
          </p:cNvPr>
          <p:cNvSpPr/>
          <p:nvPr/>
        </p:nvSpPr>
        <p:spPr>
          <a:xfrm>
            <a:off x="1893891" y="3189292"/>
            <a:ext cx="2454275" cy="280987"/>
          </a:xfrm>
          <a:prstGeom prst="rect">
            <a:avLst/>
          </a:prstGeom>
          <a:noFill/>
          <a:effectLst/>
        </p:spPr>
        <p:txBody>
          <a:bodyPr lIns="91363" tIns="45680" rIns="91363" bIns="45680"/>
          <a:lstStyle/>
          <a:p>
            <a:pPr algn="ctr" defTabSz="913615" fontAlgn="base">
              <a:spcBef>
                <a:spcPct val="0"/>
              </a:spcBef>
              <a:spcAft>
                <a:spcPts val="544"/>
              </a:spcAft>
              <a:defRPr/>
            </a:pPr>
            <a:r>
              <a:rPr lang="en-US" altLang="en-US" sz="1100" dirty="0">
                <a:solidFill>
                  <a:prstClr val="black"/>
                </a:solidFill>
                <a:ea typeface="MS PGothic" panose="020B0600070205080204" pitchFamily="34" charset="-128"/>
              </a:rPr>
              <a:t>NA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xmlns="" id="{5FA8D444-B267-44D3-9215-04AFBF961F07}"/>
              </a:ext>
            </a:extLst>
          </p:cNvPr>
          <p:cNvSpPr/>
          <p:nvPr/>
        </p:nvSpPr>
        <p:spPr>
          <a:xfrm>
            <a:off x="7534275" y="3189292"/>
            <a:ext cx="1658938" cy="280987"/>
          </a:xfrm>
          <a:prstGeom prst="rect">
            <a:avLst/>
          </a:prstGeom>
          <a:noFill/>
          <a:effectLst/>
        </p:spPr>
        <p:txBody>
          <a:bodyPr lIns="91363" tIns="45680" rIns="91363" bIns="45680"/>
          <a:lstStyle/>
          <a:p>
            <a:pPr algn="ctr" defTabSz="913615" fontAlgn="base">
              <a:spcBef>
                <a:spcPct val="0"/>
              </a:spcBef>
              <a:spcAft>
                <a:spcPts val="544"/>
              </a:spcAft>
              <a:defRPr/>
            </a:pPr>
            <a:r>
              <a:rPr lang="en-US" altLang="en-US" sz="1100" dirty="0">
                <a:solidFill>
                  <a:prstClr val="black"/>
                </a:solidFill>
                <a:ea typeface="MS PGothic" panose="020B0600070205080204" pitchFamily="34" charset="-128"/>
              </a:rPr>
              <a:t>122 ha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xmlns="" id="{C211B24B-0349-4313-A2CE-A5B7EC7ACE72}"/>
              </a:ext>
            </a:extLst>
          </p:cNvPr>
          <p:cNvSpPr/>
          <p:nvPr/>
        </p:nvSpPr>
        <p:spPr>
          <a:xfrm>
            <a:off x="1893891" y="3679825"/>
            <a:ext cx="2454275" cy="280988"/>
          </a:xfrm>
          <a:prstGeom prst="rect">
            <a:avLst/>
          </a:prstGeom>
          <a:noFill/>
          <a:effectLst/>
        </p:spPr>
        <p:txBody>
          <a:bodyPr lIns="91363" tIns="45680" rIns="91363" bIns="45680"/>
          <a:lstStyle/>
          <a:p>
            <a:pPr algn="ctr" defTabSz="913615" fontAlgn="base">
              <a:spcBef>
                <a:spcPct val="0"/>
              </a:spcBef>
              <a:spcAft>
                <a:spcPts val="544"/>
              </a:spcAft>
              <a:defRPr/>
            </a:pPr>
            <a:r>
              <a:rPr lang="en-US" altLang="en-US" sz="1100" dirty="0">
                <a:solidFill>
                  <a:prstClr val="black"/>
                </a:solidFill>
                <a:ea typeface="MS PGothic" panose="020B0600070205080204" pitchFamily="34" charset="-128"/>
              </a:rPr>
              <a:t>Construction material &amp; home appliance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xmlns="" id="{FA1C726C-6DDD-420B-947B-BCBF761004C0}"/>
              </a:ext>
            </a:extLst>
          </p:cNvPr>
          <p:cNvSpPr/>
          <p:nvPr/>
        </p:nvSpPr>
        <p:spPr>
          <a:xfrm>
            <a:off x="7534275" y="3679825"/>
            <a:ext cx="1658938" cy="280988"/>
          </a:xfrm>
          <a:prstGeom prst="rect">
            <a:avLst/>
          </a:prstGeom>
          <a:noFill/>
          <a:effectLst/>
        </p:spPr>
        <p:txBody>
          <a:bodyPr lIns="91363" tIns="45680" rIns="91363" bIns="45680"/>
          <a:lstStyle/>
          <a:p>
            <a:pPr algn="ctr" defTabSz="913615" fontAlgn="base">
              <a:spcBef>
                <a:spcPct val="0"/>
              </a:spcBef>
              <a:spcAft>
                <a:spcPts val="544"/>
              </a:spcAft>
              <a:defRPr/>
            </a:pPr>
            <a:r>
              <a:rPr lang="en-US" altLang="en-US" sz="1100" dirty="0">
                <a:solidFill>
                  <a:prstClr val="black"/>
                </a:solidFill>
                <a:ea typeface="MS PGothic" panose="020B0600070205080204" pitchFamily="34" charset="-128"/>
              </a:rPr>
              <a:t>100 ha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xmlns="" id="{D5CD48BE-6637-4485-8822-8C2EFC9BCF6A}"/>
              </a:ext>
            </a:extLst>
          </p:cNvPr>
          <p:cNvSpPr/>
          <p:nvPr/>
        </p:nvSpPr>
        <p:spPr>
          <a:xfrm>
            <a:off x="1835162" y="4659313"/>
            <a:ext cx="2570163" cy="280987"/>
          </a:xfrm>
          <a:prstGeom prst="rect">
            <a:avLst/>
          </a:prstGeom>
          <a:noFill/>
          <a:effectLst/>
        </p:spPr>
        <p:txBody>
          <a:bodyPr lIns="91363" tIns="45680" rIns="91363" bIns="45680"/>
          <a:lstStyle/>
          <a:p>
            <a:pPr algn="ctr" defTabSz="913615" fontAlgn="base">
              <a:spcBef>
                <a:spcPct val="0"/>
              </a:spcBef>
              <a:spcAft>
                <a:spcPts val="544"/>
              </a:spcAft>
              <a:defRPr/>
            </a:pPr>
            <a:r>
              <a:rPr lang="en-US" altLang="en-US" sz="1100" dirty="0">
                <a:solidFill>
                  <a:prstClr val="black"/>
                </a:solidFill>
                <a:ea typeface="MS PGothic" panose="020B0600070205080204" pitchFamily="34" charset="-128"/>
              </a:rPr>
              <a:t>Textile and garment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xmlns="" id="{C79C8B57-A859-4493-A8D7-5FD40132D529}"/>
              </a:ext>
            </a:extLst>
          </p:cNvPr>
          <p:cNvSpPr/>
          <p:nvPr/>
        </p:nvSpPr>
        <p:spPr>
          <a:xfrm>
            <a:off x="7534275" y="4659313"/>
            <a:ext cx="1658938" cy="280987"/>
          </a:xfrm>
          <a:prstGeom prst="rect">
            <a:avLst/>
          </a:prstGeom>
          <a:noFill/>
          <a:effectLst/>
        </p:spPr>
        <p:txBody>
          <a:bodyPr lIns="91363" tIns="45680" rIns="91363" bIns="45680"/>
          <a:lstStyle/>
          <a:p>
            <a:pPr algn="ctr" defTabSz="913615" fontAlgn="base">
              <a:spcBef>
                <a:spcPct val="0"/>
              </a:spcBef>
              <a:spcAft>
                <a:spcPts val="544"/>
              </a:spcAft>
              <a:defRPr/>
            </a:pPr>
            <a:r>
              <a:rPr lang="en-US" altLang="en-US" sz="1100" dirty="0">
                <a:solidFill>
                  <a:prstClr val="black"/>
                </a:solidFill>
                <a:ea typeface="MS PGothic" panose="020B0600070205080204" pitchFamily="34" charset="-128"/>
              </a:rPr>
              <a:t>32 ha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xmlns="" id="{F22F392E-50F6-4684-813F-D97E6EE1C0C0}"/>
              </a:ext>
            </a:extLst>
          </p:cNvPr>
          <p:cNvSpPr/>
          <p:nvPr/>
        </p:nvSpPr>
        <p:spPr>
          <a:xfrm>
            <a:off x="2290775" y="5149862"/>
            <a:ext cx="1658937" cy="282575"/>
          </a:xfrm>
          <a:prstGeom prst="rect">
            <a:avLst/>
          </a:prstGeom>
          <a:noFill/>
          <a:effectLst/>
        </p:spPr>
        <p:txBody>
          <a:bodyPr lIns="91363" tIns="45680" rIns="91363" bIns="45680"/>
          <a:lstStyle/>
          <a:p>
            <a:pPr algn="ctr" defTabSz="913615" fontAlgn="base">
              <a:spcBef>
                <a:spcPct val="0"/>
              </a:spcBef>
              <a:spcAft>
                <a:spcPts val="544"/>
              </a:spcAft>
              <a:defRPr/>
            </a:pPr>
            <a:r>
              <a:rPr lang="en-US" altLang="en-US" sz="1100" dirty="0">
                <a:solidFill>
                  <a:prstClr val="black"/>
                </a:solidFill>
                <a:ea typeface="MS PGothic" panose="020B0600070205080204" pitchFamily="34" charset="-128"/>
              </a:rPr>
              <a:t>Textile and garment</a:t>
            </a:r>
          </a:p>
          <a:p>
            <a:pPr algn="ctr" defTabSz="913615" fontAlgn="base">
              <a:spcBef>
                <a:spcPct val="0"/>
              </a:spcBef>
              <a:spcAft>
                <a:spcPts val="544"/>
              </a:spcAft>
              <a:defRPr/>
            </a:pPr>
            <a:r>
              <a:rPr lang="en-US" altLang="en-US" sz="1100" dirty="0">
                <a:solidFill>
                  <a:prstClr val="black"/>
                </a:solidFill>
                <a:ea typeface="MS PGothic" panose="020B0600070205080204" pitchFamily="34" charset="-128"/>
              </a:rPr>
              <a:t> 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xmlns="" id="{671E5023-DB85-4FB7-A827-DBBC5ABA4285}"/>
              </a:ext>
            </a:extLst>
          </p:cNvPr>
          <p:cNvSpPr/>
          <p:nvPr/>
        </p:nvSpPr>
        <p:spPr>
          <a:xfrm>
            <a:off x="7534275" y="5149862"/>
            <a:ext cx="1658938" cy="282575"/>
          </a:xfrm>
          <a:prstGeom prst="rect">
            <a:avLst/>
          </a:prstGeom>
          <a:noFill/>
          <a:effectLst/>
        </p:spPr>
        <p:txBody>
          <a:bodyPr lIns="91363" tIns="45680" rIns="91363" bIns="45680"/>
          <a:lstStyle/>
          <a:p>
            <a:pPr algn="ctr" defTabSz="913615" fontAlgn="base">
              <a:spcBef>
                <a:spcPct val="0"/>
              </a:spcBef>
              <a:spcAft>
                <a:spcPts val="544"/>
              </a:spcAft>
              <a:defRPr/>
            </a:pPr>
            <a:r>
              <a:rPr lang="en-US" altLang="en-US" sz="1100" dirty="0">
                <a:solidFill>
                  <a:prstClr val="black"/>
                </a:solidFill>
                <a:ea typeface="MS PGothic" panose="020B0600070205080204" pitchFamily="34" charset="-128"/>
              </a:rPr>
              <a:t>176.7 ha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xmlns="" id="{5E647FEA-5CCC-4074-BFC5-42F156AA6943}"/>
              </a:ext>
            </a:extLst>
          </p:cNvPr>
          <p:cNvSpPr/>
          <p:nvPr/>
        </p:nvSpPr>
        <p:spPr>
          <a:xfrm>
            <a:off x="1893891" y="5640400"/>
            <a:ext cx="2454275" cy="282575"/>
          </a:xfrm>
          <a:prstGeom prst="rect">
            <a:avLst/>
          </a:prstGeom>
          <a:noFill/>
          <a:effectLst/>
        </p:spPr>
        <p:txBody>
          <a:bodyPr lIns="91363" tIns="45680" rIns="91363" bIns="45680"/>
          <a:lstStyle/>
          <a:p>
            <a:pPr algn="ctr" defTabSz="913615" fontAlgn="base">
              <a:spcBef>
                <a:spcPct val="0"/>
              </a:spcBef>
              <a:spcAft>
                <a:spcPts val="544"/>
              </a:spcAft>
              <a:defRPr/>
            </a:pPr>
            <a:r>
              <a:rPr lang="en-US" altLang="en-US" sz="1100" dirty="0">
                <a:solidFill>
                  <a:prstClr val="black"/>
                </a:solidFill>
                <a:ea typeface="MS PGothic" panose="020B0600070205080204" pitchFamily="34" charset="-128"/>
              </a:rPr>
              <a:t>Heavy machineries &amp; equipment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xmlns="" id="{8BB64C88-A0CE-460F-A22F-05F2F77031E4}"/>
              </a:ext>
            </a:extLst>
          </p:cNvPr>
          <p:cNvSpPr/>
          <p:nvPr/>
        </p:nvSpPr>
        <p:spPr>
          <a:xfrm>
            <a:off x="7534275" y="5640400"/>
            <a:ext cx="1658938" cy="282575"/>
          </a:xfrm>
          <a:prstGeom prst="rect">
            <a:avLst/>
          </a:prstGeom>
          <a:noFill/>
          <a:effectLst/>
        </p:spPr>
        <p:txBody>
          <a:bodyPr lIns="91363" tIns="45680" rIns="91363" bIns="45680"/>
          <a:lstStyle/>
          <a:p>
            <a:pPr algn="ctr" defTabSz="913615" fontAlgn="base">
              <a:spcBef>
                <a:spcPct val="0"/>
              </a:spcBef>
              <a:spcAft>
                <a:spcPts val="544"/>
              </a:spcAft>
              <a:defRPr/>
            </a:pPr>
            <a:r>
              <a:rPr lang="en-US" altLang="en-US" sz="1100" dirty="0">
                <a:solidFill>
                  <a:prstClr val="black"/>
                </a:solidFill>
                <a:ea typeface="MS PGothic" panose="020B0600070205080204" pitchFamily="34" charset="-128"/>
              </a:rPr>
              <a:t>120 ha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xmlns="" id="{F9D59445-8321-46B7-9EB8-B1F751CCD7BD}"/>
              </a:ext>
            </a:extLst>
          </p:cNvPr>
          <p:cNvSpPr/>
          <p:nvPr/>
        </p:nvSpPr>
        <p:spPr>
          <a:xfrm>
            <a:off x="2208213" y="6132516"/>
            <a:ext cx="1824037" cy="280987"/>
          </a:xfrm>
          <a:prstGeom prst="rect">
            <a:avLst/>
          </a:prstGeom>
          <a:noFill/>
          <a:effectLst/>
        </p:spPr>
        <p:txBody>
          <a:bodyPr lIns="91363" tIns="45680" rIns="91363" bIns="45680"/>
          <a:lstStyle/>
          <a:p>
            <a:pPr algn="ctr" defTabSz="913615" fontAlgn="base">
              <a:spcBef>
                <a:spcPct val="0"/>
              </a:spcBef>
              <a:spcAft>
                <a:spcPts val="544"/>
              </a:spcAft>
              <a:defRPr/>
            </a:pPr>
            <a:r>
              <a:rPr lang="en-US" altLang="en-US" sz="1100" dirty="0">
                <a:solidFill>
                  <a:prstClr val="black"/>
                </a:solidFill>
                <a:ea typeface="MS PGothic" panose="020B0600070205080204" pitchFamily="34" charset="-128"/>
              </a:rPr>
              <a:t>Textile and garment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xmlns="" id="{82DFE29A-FF07-44C1-862B-27D43D52827E}"/>
              </a:ext>
            </a:extLst>
          </p:cNvPr>
          <p:cNvSpPr/>
          <p:nvPr/>
        </p:nvSpPr>
        <p:spPr>
          <a:xfrm>
            <a:off x="7534275" y="6132516"/>
            <a:ext cx="1658938" cy="280987"/>
          </a:xfrm>
          <a:prstGeom prst="rect">
            <a:avLst/>
          </a:prstGeom>
          <a:noFill/>
          <a:effectLst/>
        </p:spPr>
        <p:txBody>
          <a:bodyPr lIns="91363" tIns="45680" rIns="91363" bIns="45680"/>
          <a:lstStyle/>
          <a:p>
            <a:pPr algn="ctr" defTabSz="913615" fontAlgn="base">
              <a:spcBef>
                <a:spcPct val="0"/>
              </a:spcBef>
              <a:spcAft>
                <a:spcPts val="544"/>
              </a:spcAft>
              <a:defRPr/>
            </a:pPr>
            <a:r>
              <a:rPr lang="en-US" altLang="en-US" sz="1100" dirty="0">
                <a:solidFill>
                  <a:prstClr val="black"/>
                </a:solidFill>
                <a:ea typeface="MS PGothic" panose="020B0600070205080204" pitchFamily="34" charset="-128"/>
              </a:rPr>
              <a:t>80</a:t>
            </a:r>
          </a:p>
        </p:txBody>
      </p:sp>
      <p:sp>
        <p:nvSpPr>
          <p:cNvPr id="115" name="Flowchart: Connector 114">
            <a:extLst>
              <a:ext uri="{FF2B5EF4-FFF2-40B4-BE49-F238E27FC236}">
                <a16:creationId xmlns:a16="http://schemas.microsoft.com/office/drawing/2014/main" xmlns="" id="{88170949-F2D5-426F-A4FD-BEA7BDAC467B}"/>
              </a:ext>
            </a:extLst>
          </p:cNvPr>
          <p:cNvSpPr/>
          <p:nvPr/>
        </p:nvSpPr>
        <p:spPr>
          <a:xfrm>
            <a:off x="10944225" y="6561139"/>
            <a:ext cx="82550" cy="84137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3" tIns="45680" rIns="91363" bIns="45680" anchor="ctr"/>
          <a:lstStyle/>
          <a:p>
            <a:pPr algn="ctr" defTabSz="91361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xmlns="" id="{5524C385-8BD2-4C52-A9CA-3A634D3C8AA2}"/>
              </a:ext>
            </a:extLst>
          </p:cNvPr>
          <p:cNvSpPr txBox="1"/>
          <p:nvPr/>
        </p:nvSpPr>
        <p:spPr>
          <a:xfrm>
            <a:off x="10985512" y="6505575"/>
            <a:ext cx="631825" cy="204788"/>
          </a:xfrm>
          <a:prstGeom prst="rect">
            <a:avLst/>
          </a:prstGeom>
          <a:noFill/>
        </p:spPr>
        <p:txBody>
          <a:bodyPr wrap="none" lIns="91363" tIns="45680" rIns="91363" bIns="45680">
            <a:spAutoFit/>
          </a:bodyPr>
          <a:lstStyle/>
          <a:p>
            <a:pPr defTabSz="91361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dirty="0">
                <a:solidFill>
                  <a:prstClr val="black"/>
                </a:solidFill>
              </a:rPr>
              <a:t>Operational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xmlns="" id="{92A3624F-FAA3-4E8B-A1D3-8AAE89517983}"/>
              </a:ext>
            </a:extLst>
          </p:cNvPr>
          <p:cNvSpPr/>
          <p:nvPr/>
        </p:nvSpPr>
        <p:spPr>
          <a:xfrm>
            <a:off x="5111750" y="1247775"/>
            <a:ext cx="1658938" cy="344488"/>
          </a:xfrm>
          <a:prstGeom prst="rect">
            <a:avLst/>
          </a:prstGeom>
          <a:noFill/>
          <a:effectLst/>
        </p:spPr>
        <p:txBody>
          <a:bodyPr lIns="91363" tIns="45680" rIns="91363" bIns="45680">
            <a:spAutoFit/>
          </a:bodyPr>
          <a:lstStyle/>
          <a:p>
            <a:pPr algn="ctr" defTabSz="91361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600" b="1" dirty="0">
                <a:solidFill>
                  <a:prstClr val="black"/>
                </a:solidFill>
                <a:ea typeface="MS PGothic" panose="020B0600070205080204" pitchFamily="34" charset="-128"/>
              </a:rPr>
              <a:t>Location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xmlns="" id="{DC445E6E-7F78-4478-A61C-1C1BF43B6F49}"/>
              </a:ext>
            </a:extLst>
          </p:cNvPr>
          <p:cNvSpPr/>
          <p:nvPr/>
        </p:nvSpPr>
        <p:spPr>
          <a:xfrm>
            <a:off x="5111750" y="1712913"/>
            <a:ext cx="1658938" cy="280987"/>
          </a:xfrm>
          <a:prstGeom prst="rect">
            <a:avLst/>
          </a:prstGeom>
          <a:noFill/>
          <a:effectLst/>
        </p:spPr>
        <p:txBody>
          <a:bodyPr lIns="91363" tIns="45680" rIns="91363" bIns="45680"/>
          <a:lstStyle/>
          <a:p>
            <a:pPr algn="ctr" defTabSz="913615" fontAlgn="base">
              <a:spcBef>
                <a:spcPct val="0"/>
              </a:spcBef>
              <a:spcAft>
                <a:spcPts val="544"/>
              </a:spcAft>
              <a:defRPr/>
            </a:pPr>
            <a:r>
              <a:rPr lang="en-US" altLang="en-US" sz="1100" dirty="0" err="1">
                <a:solidFill>
                  <a:prstClr val="black"/>
                </a:solidFill>
                <a:ea typeface="MS PGothic" panose="020B0600070205080204" pitchFamily="34" charset="-128"/>
              </a:rPr>
              <a:t>Dukem</a:t>
            </a:r>
            <a:endParaRPr lang="en-US" altLang="en-US" sz="1100" dirty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xmlns="" id="{6762D86A-9AC3-43CA-A2DB-C1ED7F906A02}"/>
              </a:ext>
            </a:extLst>
          </p:cNvPr>
          <p:cNvSpPr/>
          <p:nvPr/>
        </p:nvSpPr>
        <p:spPr>
          <a:xfrm>
            <a:off x="5111750" y="2203462"/>
            <a:ext cx="1658938" cy="282575"/>
          </a:xfrm>
          <a:prstGeom prst="rect">
            <a:avLst/>
          </a:prstGeom>
          <a:noFill/>
          <a:effectLst/>
        </p:spPr>
        <p:txBody>
          <a:bodyPr lIns="91363" tIns="45680" rIns="91363" bIns="45680"/>
          <a:lstStyle/>
          <a:p>
            <a:pPr algn="ctr" defTabSz="913615" fontAlgn="base">
              <a:spcBef>
                <a:spcPct val="0"/>
              </a:spcBef>
              <a:spcAft>
                <a:spcPts val="544"/>
              </a:spcAft>
              <a:defRPr/>
            </a:pPr>
            <a:r>
              <a:rPr lang="en-US" altLang="en-US" sz="1100" dirty="0" err="1">
                <a:solidFill>
                  <a:prstClr val="black"/>
                </a:solidFill>
                <a:ea typeface="MS PGothic" panose="020B0600070205080204" pitchFamily="34" charset="-128"/>
              </a:rPr>
              <a:t>Modjo</a:t>
            </a:r>
            <a:endParaRPr lang="en-US" altLang="en-US" sz="1100" dirty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xmlns="" id="{D927587C-994E-499C-BF7C-05FDF7F50E2C}"/>
              </a:ext>
            </a:extLst>
          </p:cNvPr>
          <p:cNvSpPr/>
          <p:nvPr/>
        </p:nvSpPr>
        <p:spPr>
          <a:xfrm>
            <a:off x="5111750" y="2697175"/>
            <a:ext cx="1658938" cy="282575"/>
          </a:xfrm>
          <a:prstGeom prst="rect">
            <a:avLst/>
          </a:prstGeom>
          <a:noFill/>
          <a:effectLst/>
        </p:spPr>
        <p:txBody>
          <a:bodyPr lIns="91363" tIns="45680" rIns="91363" bIns="45680"/>
          <a:lstStyle/>
          <a:p>
            <a:pPr algn="ctr" defTabSz="913615" fontAlgn="base">
              <a:spcBef>
                <a:spcPct val="0"/>
              </a:spcBef>
              <a:spcAft>
                <a:spcPts val="544"/>
              </a:spcAft>
              <a:defRPr/>
            </a:pPr>
            <a:r>
              <a:rPr lang="en-US" altLang="en-US" sz="1100" dirty="0" err="1">
                <a:solidFill>
                  <a:prstClr val="black"/>
                </a:solidFill>
                <a:ea typeface="MS PGothic" panose="020B0600070205080204" pitchFamily="34" charset="-128"/>
              </a:rPr>
              <a:t>Lebu</a:t>
            </a:r>
            <a:endParaRPr lang="en-US" altLang="en-US" sz="1100" dirty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xmlns="" id="{829591F0-D62A-4820-BE52-A882F38FA3B8}"/>
              </a:ext>
            </a:extLst>
          </p:cNvPr>
          <p:cNvSpPr/>
          <p:nvPr/>
        </p:nvSpPr>
        <p:spPr>
          <a:xfrm>
            <a:off x="5111750" y="3189292"/>
            <a:ext cx="1658938" cy="280987"/>
          </a:xfrm>
          <a:prstGeom prst="rect">
            <a:avLst/>
          </a:prstGeom>
          <a:noFill/>
          <a:effectLst/>
        </p:spPr>
        <p:txBody>
          <a:bodyPr lIns="91363" tIns="45680" rIns="91363" bIns="45680"/>
          <a:lstStyle/>
          <a:p>
            <a:pPr algn="ctr" defTabSz="913615" fontAlgn="base">
              <a:spcBef>
                <a:spcPct val="0"/>
              </a:spcBef>
              <a:spcAft>
                <a:spcPts val="544"/>
              </a:spcAft>
              <a:defRPr/>
            </a:pPr>
            <a:r>
              <a:rPr lang="en-US" altLang="en-US" sz="1100" dirty="0">
                <a:solidFill>
                  <a:prstClr val="black"/>
                </a:solidFill>
                <a:ea typeface="MS PGothic" panose="020B0600070205080204" pitchFamily="34" charset="-128"/>
              </a:rPr>
              <a:t>Debre Berhan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xmlns="" id="{1AEA4902-1787-4D15-88FD-44F6B5368879}"/>
              </a:ext>
            </a:extLst>
          </p:cNvPr>
          <p:cNvSpPr/>
          <p:nvPr/>
        </p:nvSpPr>
        <p:spPr>
          <a:xfrm>
            <a:off x="5111750" y="3679825"/>
            <a:ext cx="1658938" cy="280988"/>
          </a:xfrm>
          <a:prstGeom prst="rect">
            <a:avLst/>
          </a:prstGeom>
          <a:noFill/>
          <a:effectLst/>
        </p:spPr>
        <p:txBody>
          <a:bodyPr lIns="91363" tIns="45680" rIns="91363" bIns="45680"/>
          <a:lstStyle/>
          <a:p>
            <a:pPr algn="ctr" defTabSz="913615" fontAlgn="base">
              <a:spcBef>
                <a:spcPct val="0"/>
              </a:spcBef>
              <a:spcAft>
                <a:spcPts val="544"/>
              </a:spcAft>
              <a:defRPr/>
            </a:pPr>
            <a:r>
              <a:rPr lang="en-US" altLang="en-US" sz="1100" dirty="0" err="1">
                <a:solidFill>
                  <a:prstClr val="black"/>
                </a:solidFill>
                <a:ea typeface="MS PGothic" panose="020B0600070205080204" pitchFamily="34" charset="-128"/>
              </a:rPr>
              <a:t>Arerti</a:t>
            </a:r>
            <a:endParaRPr lang="en-US" altLang="en-US" sz="1100" dirty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xmlns="" id="{8EF6ED0D-3622-4F42-AFC2-032136E3B019}"/>
              </a:ext>
            </a:extLst>
          </p:cNvPr>
          <p:cNvSpPr/>
          <p:nvPr/>
        </p:nvSpPr>
        <p:spPr>
          <a:xfrm>
            <a:off x="5111750" y="4659313"/>
            <a:ext cx="1658938" cy="280987"/>
          </a:xfrm>
          <a:prstGeom prst="rect">
            <a:avLst/>
          </a:prstGeom>
          <a:noFill/>
          <a:effectLst/>
        </p:spPr>
        <p:txBody>
          <a:bodyPr lIns="91363" tIns="45680" rIns="91363" bIns="45680"/>
          <a:lstStyle/>
          <a:p>
            <a:pPr algn="ctr" defTabSz="913615" fontAlgn="base">
              <a:spcBef>
                <a:spcPct val="0"/>
              </a:spcBef>
              <a:spcAft>
                <a:spcPts val="544"/>
              </a:spcAft>
              <a:defRPr/>
            </a:pPr>
            <a:r>
              <a:rPr lang="en-US" altLang="en-US" sz="1100" dirty="0">
                <a:solidFill>
                  <a:prstClr val="black"/>
                </a:solidFill>
                <a:ea typeface="MS PGothic" panose="020B0600070205080204" pitchFamily="34" charset="-128"/>
              </a:rPr>
              <a:t>Adama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xmlns="" id="{76106956-FB5E-406D-9F20-1E2BA062A752}"/>
              </a:ext>
            </a:extLst>
          </p:cNvPr>
          <p:cNvSpPr/>
          <p:nvPr/>
        </p:nvSpPr>
        <p:spPr>
          <a:xfrm>
            <a:off x="5111750" y="5149862"/>
            <a:ext cx="1658938" cy="282575"/>
          </a:xfrm>
          <a:prstGeom prst="rect">
            <a:avLst/>
          </a:prstGeom>
          <a:noFill/>
          <a:effectLst/>
        </p:spPr>
        <p:txBody>
          <a:bodyPr lIns="91363" tIns="45680" rIns="91363" bIns="45680"/>
          <a:lstStyle/>
          <a:p>
            <a:pPr algn="ctr" defTabSz="913615" fontAlgn="base">
              <a:spcBef>
                <a:spcPct val="0"/>
              </a:spcBef>
              <a:spcAft>
                <a:spcPts val="544"/>
              </a:spcAft>
              <a:defRPr/>
            </a:pPr>
            <a:r>
              <a:rPr lang="en-US" altLang="en-US" sz="1100" dirty="0">
                <a:solidFill>
                  <a:prstClr val="black"/>
                </a:solidFill>
                <a:ea typeface="MS PGothic" panose="020B0600070205080204" pitchFamily="34" charset="-128"/>
              </a:rPr>
              <a:t>Mekelle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xmlns="" id="{9DDE510D-23E2-46AC-B3F3-3FBC5ABE1DCA}"/>
              </a:ext>
            </a:extLst>
          </p:cNvPr>
          <p:cNvSpPr/>
          <p:nvPr/>
        </p:nvSpPr>
        <p:spPr>
          <a:xfrm>
            <a:off x="5111750" y="5640400"/>
            <a:ext cx="1658938" cy="282575"/>
          </a:xfrm>
          <a:prstGeom prst="rect">
            <a:avLst/>
          </a:prstGeom>
          <a:noFill/>
          <a:effectLst/>
        </p:spPr>
        <p:txBody>
          <a:bodyPr lIns="91363" tIns="45680" rIns="91363" bIns="45680"/>
          <a:lstStyle/>
          <a:p>
            <a:pPr algn="ctr" defTabSz="913615" fontAlgn="base">
              <a:spcBef>
                <a:spcPct val="0"/>
              </a:spcBef>
              <a:spcAft>
                <a:spcPts val="544"/>
              </a:spcAft>
              <a:defRPr/>
            </a:pPr>
            <a:r>
              <a:rPr lang="en-US" altLang="en-US" sz="1100" dirty="0">
                <a:solidFill>
                  <a:prstClr val="black"/>
                </a:solidFill>
                <a:ea typeface="MS PGothic" panose="020B0600070205080204" pitchFamily="34" charset="-128"/>
              </a:rPr>
              <a:t>Adama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xmlns="" id="{2A6FE134-64AE-42CC-A624-F499A77856E6}"/>
              </a:ext>
            </a:extLst>
          </p:cNvPr>
          <p:cNvSpPr/>
          <p:nvPr/>
        </p:nvSpPr>
        <p:spPr>
          <a:xfrm>
            <a:off x="5111750" y="6132516"/>
            <a:ext cx="1658938" cy="280987"/>
          </a:xfrm>
          <a:prstGeom prst="rect">
            <a:avLst/>
          </a:prstGeom>
          <a:noFill/>
          <a:effectLst/>
        </p:spPr>
        <p:txBody>
          <a:bodyPr lIns="91363" tIns="45680" rIns="91363" bIns="45680"/>
          <a:lstStyle/>
          <a:p>
            <a:pPr algn="ctr" defTabSz="913615" fontAlgn="base">
              <a:spcBef>
                <a:spcPct val="0"/>
              </a:spcBef>
              <a:spcAft>
                <a:spcPts val="544"/>
              </a:spcAft>
              <a:defRPr/>
            </a:pPr>
            <a:r>
              <a:rPr lang="en-US" altLang="en-US" sz="1100" dirty="0">
                <a:solidFill>
                  <a:prstClr val="black"/>
                </a:solidFill>
                <a:ea typeface="MS PGothic" panose="020B0600070205080204" pitchFamily="34" charset="-128"/>
              </a:rPr>
              <a:t>Adama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xmlns="" id="{F5CCC4EA-DB53-496C-B722-758DF2DD1A9F}"/>
              </a:ext>
            </a:extLst>
          </p:cNvPr>
          <p:cNvSpPr/>
          <p:nvPr/>
        </p:nvSpPr>
        <p:spPr>
          <a:xfrm>
            <a:off x="342900" y="4163874"/>
            <a:ext cx="1160463" cy="292380"/>
          </a:xfrm>
          <a:prstGeom prst="rect">
            <a:avLst/>
          </a:prstGeom>
          <a:noFill/>
          <a:effectLst/>
        </p:spPr>
        <p:txBody>
          <a:bodyPr lIns="91363" tIns="45680" rIns="91363" bIns="45680" anchor="ctr">
            <a:spAutoFit/>
          </a:bodyPr>
          <a:lstStyle/>
          <a:p>
            <a:pPr defTabSz="91361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300" b="1" dirty="0">
                <a:solidFill>
                  <a:srgbClr val="002060"/>
                </a:solidFill>
                <a:ea typeface="MS PGothic" panose="020B0600070205080204" pitchFamily="34" charset="-128"/>
              </a:rPr>
              <a:t>CCECC</a:t>
            </a:r>
          </a:p>
        </p:txBody>
      </p: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xmlns="" id="{9EA7AAAF-0909-4A5E-B660-2A3B6D346373}"/>
              </a:ext>
            </a:extLst>
          </p:cNvPr>
          <p:cNvCxnSpPr/>
          <p:nvPr/>
        </p:nvCxnSpPr>
        <p:spPr>
          <a:xfrm>
            <a:off x="266700" y="4556125"/>
            <a:ext cx="1160780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Rectangle 127">
            <a:extLst>
              <a:ext uri="{FF2B5EF4-FFF2-40B4-BE49-F238E27FC236}">
                <a16:creationId xmlns:a16="http://schemas.microsoft.com/office/drawing/2014/main" xmlns="" id="{88A4FBD4-6885-4291-A0AF-C26CD85EE46C}"/>
              </a:ext>
            </a:extLst>
          </p:cNvPr>
          <p:cNvSpPr/>
          <p:nvPr/>
        </p:nvSpPr>
        <p:spPr>
          <a:xfrm>
            <a:off x="1835162" y="4167200"/>
            <a:ext cx="2570163" cy="282575"/>
          </a:xfrm>
          <a:prstGeom prst="rect">
            <a:avLst/>
          </a:prstGeom>
          <a:noFill/>
          <a:effectLst/>
        </p:spPr>
        <p:txBody>
          <a:bodyPr lIns="91363" tIns="45680" rIns="91363" bIns="45680"/>
          <a:lstStyle/>
          <a:p>
            <a:pPr algn="ctr" defTabSz="913615" fontAlgn="base">
              <a:spcBef>
                <a:spcPct val="0"/>
              </a:spcBef>
              <a:spcAft>
                <a:spcPts val="544"/>
              </a:spcAft>
              <a:defRPr/>
            </a:pPr>
            <a:r>
              <a:rPr lang="en-US" altLang="en-US" sz="1100" dirty="0">
                <a:solidFill>
                  <a:prstClr val="black"/>
                </a:solidFill>
                <a:ea typeface="MS PGothic" panose="020B0600070205080204" pitchFamily="34" charset="-128"/>
              </a:rPr>
              <a:t>Mixed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xmlns="" id="{2AC57C5E-2450-4431-AFA8-4EBBBE209174}"/>
              </a:ext>
            </a:extLst>
          </p:cNvPr>
          <p:cNvSpPr/>
          <p:nvPr/>
        </p:nvSpPr>
        <p:spPr>
          <a:xfrm>
            <a:off x="7534275" y="4167200"/>
            <a:ext cx="1658938" cy="282575"/>
          </a:xfrm>
          <a:prstGeom prst="rect">
            <a:avLst/>
          </a:prstGeom>
          <a:noFill/>
          <a:effectLst/>
        </p:spPr>
        <p:txBody>
          <a:bodyPr lIns="91363" tIns="45680" rIns="91363" bIns="45680"/>
          <a:lstStyle/>
          <a:p>
            <a:pPr algn="ctr" defTabSz="913615" fontAlgn="base">
              <a:spcBef>
                <a:spcPct val="0"/>
              </a:spcBef>
              <a:spcAft>
                <a:spcPts val="544"/>
              </a:spcAft>
              <a:defRPr/>
            </a:pPr>
            <a:r>
              <a:rPr lang="en-US" altLang="en-US" sz="1100" dirty="0">
                <a:solidFill>
                  <a:prstClr val="black"/>
                </a:solidFill>
                <a:ea typeface="MS PGothic" panose="020B0600070205080204" pitchFamily="34" charset="-128"/>
              </a:rPr>
              <a:t>1000 ha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xmlns="" id="{1BEC2249-9B5D-45D9-8CF8-C2C42F31D852}"/>
              </a:ext>
            </a:extLst>
          </p:cNvPr>
          <p:cNvSpPr/>
          <p:nvPr/>
        </p:nvSpPr>
        <p:spPr>
          <a:xfrm>
            <a:off x="5111750" y="4167200"/>
            <a:ext cx="1658938" cy="282575"/>
          </a:xfrm>
          <a:prstGeom prst="rect">
            <a:avLst/>
          </a:prstGeom>
          <a:noFill/>
          <a:effectLst/>
        </p:spPr>
        <p:txBody>
          <a:bodyPr lIns="91363" tIns="45680" rIns="91363" bIns="45680"/>
          <a:lstStyle/>
          <a:p>
            <a:pPr algn="ctr" defTabSz="913615" fontAlgn="base">
              <a:spcBef>
                <a:spcPct val="0"/>
              </a:spcBef>
              <a:spcAft>
                <a:spcPts val="544"/>
              </a:spcAft>
              <a:defRPr/>
            </a:pPr>
            <a:r>
              <a:rPr lang="en-US" altLang="en-US" sz="1100" dirty="0">
                <a:solidFill>
                  <a:prstClr val="black"/>
                </a:solidFill>
                <a:ea typeface="MS PGothic" panose="020B0600070205080204" pitchFamily="34" charset="-128"/>
              </a:rPr>
              <a:t>Dire Dawa</a:t>
            </a:r>
          </a:p>
        </p:txBody>
      </p:sp>
      <p:sp>
        <p:nvSpPr>
          <p:cNvPr id="65" name="Flowchart: Connector 64">
            <a:extLst>
              <a:ext uri="{FF2B5EF4-FFF2-40B4-BE49-F238E27FC236}">
                <a16:creationId xmlns:a16="http://schemas.microsoft.com/office/drawing/2014/main" xmlns="" id="{68FFE5C7-6695-42BF-9B3E-D7B90ACEC02E}"/>
              </a:ext>
            </a:extLst>
          </p:cNvPr>
          <p:cNvSpPr/>
          <p:nvPr/>
        </p:nvSpPr>
        <p:spPr>
          <a:xfrm>
            <a:off x="10869613" y="2303463"/>
            <a:ext cx="207962" cy="206375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3" tIns="45680" rIns="91363" bIns="45680" anchor="ctr"/>
          <a:lstStyle/>
          <a:p>
            <a:pPr algn="ctr" defTabSz="91361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Flowchart: Connector 66">
            <a:extLst>
              <a:ext uri="{FF2B5EF4-FFF2-40B4-BE49-F238E27FC236}">
                <a16:creationId xmlns:a16="http://schemas.microsoft.com/office/drawing/2014/main" xmlns="" id="{8A897BCC-67A0-42E6-AD6B-97F90CA10799}"/>
              </a:ext>
            </a:extLst>
          </p:cNvPr>
          <p:cNvSpPr/>
          <p:nvPr/>
        </p:nvSpPr>
        <p:spPr>
          <a:xfrm>
            <a:off x="10883904" y="5191128"/>
            <a:ext cx="207963" cy="206375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3" tIns="45680" rIns="91363" bIns="45680" anchor="ctr"/>
          <a:lstStyle/>
          <a:p>
            <a:pPr algn="ctr" defTabSz="91361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8" name="Flowchart: Connector 67">
            <a:extLst>
              <a:ext uri="{FF2B5EF4-FFF2-40B4-BE49-F238E27FC236}">
                <a16:creationId xmlns:a16="http://schemas.microsoft.com/office/drawing/2014/main" xmlns="" id="{1B5B40FA-E56B-4175-BBEC-A6AE165C4A75}"/>
              </a:ext>
            </a:extLst>
          </p:cNvPr>
          <p:cNvSpPr/>
          <p:nvPr/>
        </p:nvSpPr>
        <p:spPr>
          <a:xfrm>
            <a:off x="10912475" y="5662613"/>
            <a:ext cx="207963" cy="206375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3" tIns="45680" rIns="91363" bIns="45680" anchor="ctr"/>
          <a:lstStyle/>
          <a:p>
            <a:pPr algn="ctr" defTabSz="91361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606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49803" y="0"/>
            <a:ext cx="9692469" cy="1180428"/>
          </a:xfrm>
          <a:prstGeom prst="rect">
            <a:avLst/>
          </a:prstGeom>
          <a:solidFill>
            <a:srgbClr val="2B426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314" tIns="47159" rIns="94314" bIns="47159" anchor="ctr"/>
          <a:lstStyle/>
          <a:p>
            <a:pPr algn="ctr" defTabSz="471567" eaLnBrk="0" hangingPunct="0">
              <a:defRPr/>
            </a:pPr>
            <a:endParaRPr lang="en-US" sz="19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905C02-C347-433E-8FCF-5B11EA2BBAD0}" type="slidenum">
              <a:rPr lang="en-US" altLang="en-US">
                <a:latin typeface="Calibri"/>
              </a:rPr>
              <a:pPr>
                <a:defRPr/>
              </a:pPr>
              <a:t>9</a:t>
            </a:fld>
            <a:endParaRPr lang="en-US" altLang="en-US">
              <a:latin typeface="Calibri"/>
            </a:endParaRPr>
          </a:p>
        </p:txBody>
      </p:sp>
      <p:sp>
        <p:nvSpPr>
          <p:cNvPr id="30723" name="Title 1"/>
          <p:cNvSpPr>
            <a:spLocks noGrp="1"/>
          </p:cNvSpPr>
          <p:nvPr>
            <p:ph type="title" idx="4294967295"/>
          </p:nvPr>
        </p:nvSpPr>
        <p:spPr>
          <a:xfrm>
            <a:off x="1214908" y="96840"/>
            <a:ext cx="9727325" cy="1143000"/>
          </a:xfrm>
        </p:spPr>
        <p:txBody>
          <a:bodyPr/>
          <a:lstStyle/>
          <a:p>
            <a:pPr eaLnBrk="1" hangingPunct="1"/>
            <a:r>
              <a:rPr lang="en-US" altLang="en-US" sz="2500" dirty="0">
                <a:ea typeface="MS PGothic" pitchFamily="34" charset="-128"/>
                <a:cs typeface="Calibri" pitchFamily="34" charset="0"/>
              </a:rPr>
              <a:t>                   </a:t>
            </a:r>
            <a:r>
              <a:rPr lang="en-US" altLang="en-US" sz="3200" dirty="0">
                <a:ea typeface="MS PGothic" pitchFamily="34" charset="-128"/>
                <a:cs typeface="Calibri" pitchFamily="34" charset="0"/>
              </a:rPr>
              <a:t>Industrial park </a:t>
            </a:r>
            <a:r>
              <a:rPr lang="en-US" altLang="en-US" sz="3200" dirty="0">
                <a:solidFill>
                  <a:prstClr val="white"/>
                </a:solidFill>
                <a:ea typeface="MS PGothic" pitchFamily="34" charset="-128"/>
                <a:cs typeface="Calibri" pitchFamily="34" charset="0"/>
              </a:rPr>
              <a:t>and incentives</a:t>
            </a:r>
            <a:r>
              <a:rPr lang="en-US" altLang="en-US" sz="2500" dirty="0">
                <a:solidFill>
                  <a:prstClr val="white"/>
                </a:solidFill>
                <a:ea typeface="MS PGothic" pitchFamily="34" charset="-128"/>
                <a:cs typeface="Calibri" pitchFamily="34" charset="0"/>
              </a:rPr>
              <a:t> </a:t>
            </a:r>
            <a:r>
              <a:rPr lang="en-US" altLang="en-US" sz="3200" dirty="0">
                <a:ea typeface="MS PGothic" pitchFamily="34" charset="-128"/>
                <a:cs typeface="Calibri" pitchFamily="34" charset="0"/>
              </a:rPr>
              <a:t>facilities</a:t>
            </a:r>
            <a:endParaRPr lang="en-US" altLang="en-US" sz="2500" dirty="0">
              <a:ea typeface="MS PGothic" pitchFamily="34" charset="-128"/>
              <a:cs typeface="Calibri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249766" y="1238010"/>
            <a:ext cx="9692468" cy="0"/>
          </a:xfrm>
          <a:prstGeom prst="line">
            <a:avLst/>
          </a:prstGeom>
          <a:ln>
            <a:solidFill>
              <a:srgbClr val="2B426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249803" y="1797929"/>
            <a:ext cx="9692469" cy="439704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vert="horz" wrap="square" lIns="94318" tIns="47161" rIns="94318" bIns="47161" numCol="1" anchor="t" anchorCtr="0" compatLnSpc="1">
            <a:prstTxWarp prst="textNoShape">
              <a:avLst/>
            </a:prstTxWarp>
          </a:bodyPr>
          <a:lstStyle/>
          <a:p>
            <a:pPr defTabSz="470915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000" dirty="0"/>
          </a:p>
        </p:txBody>
      </p:sp>
      <p:sp>
        <p:nvSpPr>
          <p:cNvPr id="20" name="Text Placeholder 3"/>
          <p:cNvSpPr txBox="1">
            <a:spLocks/>
          </p:cNvSpPr>
          <p:nvPr/>
        </p:nvSpPr>
        <p:spPr>
          <a:xfrm>
            <a:off x="1601054" y="6194976"/>
            <a:ext cx="8290349" cy="462798"/>
          </a:xfrm>
          <a:prstGeom prst="rect">
            <a:avLst/>
          </a:prstGeom>
        </p:spPr>
        <p:txBody>
          <a:bodyPr lIns="0" tIns="0" rIns="0" bIns="0" anchor="b"/>
          <a:lstStyle/>
          <a:p>
            <a:pPr defTabSz="826988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srgbClr val="000000"/>
                </a:solidFill>
                <a:latin typeface="Calibri"/>
                <a:cs typeface="Arial" pitchFamily="34" charset="0"/>
              </a:rPr>
              <a:t>Source: EIC analysis</a:t>
            </a: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 rot="10800000" flipV="1">
            <a:off x="1214910" y="1282733"/>
            <a:ext cx="9727324" cy="584608"/>
          </a:xfrm>
          <a:prstGeom prst="rect">
            <a:avLst/>
          </a:prstGeom>
          <a:solidFill>
            <a:srgbClr val="2B426E"/>
          </a:solidFill>
          <a:ln w="9525">
            <a:noFill/>
            <a:miter lim="800000"/>
            <a:headEnd/>
            <a:tailEnd/>
          </a:ln>
        </p:spPr>
        <p:txBody>
          <a:bodyPr wrap="square" lIns="91201" tIns="45598" rIns="91201" bIns="45598">
            <a:spAutoFit/>
          </a:bodyPr>
          <a:lstStyle/>
          <a:p>
            <a:pPr eaLnBrk="1" hangingPunct="1"/>
            <a:r>
              <a:rPr lang="en-US" altLang="en-US" sz="1600" dirty="0">
                <a:solidFill>
                  <a:schemeClr val="bg1"/>
                </a:solidFill>
                <a:latin typeface="Calibri" pitchFamily="34" charset="0"/>
              </a:rPr>
              <a:t>                                                                         </a:t>
            </a:r>
            <a:r>
              <a:rPr lang="en-US" altLang="en-US" sz="3200" b="1" dirty="0">
                <a:solidFill>
                  <a:schemeClr val="bg1"/>
                </a:solidFill>
                <a:latin typeface="Calibri" pitchFamily="34" charset="0"/>
              </a:rPr>
              <a:t>Incentives </a:t>
            </a:r>
            <a:r>
              <a:rPr lang="en-US" altLang="en-US" sz="1600" b="1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36" y="2025543"/>
            <a:ext cx="7894235" cy="1975926"/>
          </a:xfrm>
          <a:prstGeom prst="rect">
            <a:avLst/>
          </a:prstGeom>
        </p:spPr>
        <p:txBody>
          <a:bodyPr wrap="square" lIns="91201" tIns="45598" rIns="91201" bIns="45598">
            <a:spAutoFit/>
          </a:bodyPr>
          <a:lstStyle/>
          <a:p>
            <a:pPr defTabSz="911964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b="1" dirty="0"/>
              <a:t>Exemption from income tax up to 15 years for Industry Park developers </a:t>
            </a:r>
          </a:p>
          <a:p>
            <a:pPr defTabSz="911964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dirty="0"/>
              <a:t>Exemption from </a:t>
            </a:r>
            <a:r>
              <a:rPr lang="en-US" altLang="en-US" b="1" dirty="0"/>
              <a:t>income tax up to 8 - 10 years </a:t>
            </a:r>
            <a:r>
              <a:rPr lang="en-US" altLang="en-US" dirty="0"/>
              <a:t>for enterprises inside IPs, </a:t>
            </a:r>
          </a:p>
          <a:p>
            <a:pPr defTabSz="911964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dirty="0"/>
              <a:t>Exemption from duties and other taxes </a:t>
            </a:r>
            <a:r>
              <a:rPr lang="en-US" altLang="en-US" b="1" dirty="0"/>
              <a:t>on imports of machinery, equipment, construction materials, spare parts, raw materials and vehicles</a:t>
            </a:r>
          </a:p>
          <a:p>
            <a:pPr defTabSz="911964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b="1" dirty="0"/>
              <a:t>Loss carry forward </a:t>
            </a:r>
          </a:p>
          <a:p>
            <a:pPr defTabSz="911964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dirty="0"/>
              <a:t>Row material duty free importation </a:t>
            </a:r>
            <a:endParaRPr lang="en-US" altLang="en-US" b="1" dirty="0"/>
          </a:p>
        </p:txBody>
      </p:sp>
      <p:sp>
        <p:nvSpPr>
          <p:cNvPr id="4" name="Right Arrow 3"/>
          <p:cNvSpPr/>
          <p:nvPr/>
        </p:nvSpPr>
        <p:spPr>
          <a:xfrm>
            <a:off x="1249767" y="1746784"/>
            <a:ext cx="1647762" cy="2152323"/>
          </a:xfrm>
          <a:prstGeom prst="rightArrow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01" tIns="45598" rIns="91201" bIns="45598"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Fiscal Incentives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076737" y="4001466"/>
            <a:ext cx="7865498" cy="2185214"/>
          </a:xfrm>
          <a:prstGeom prst="rect">
            <a:avLst/>
          </a:prstGeom>
        </p:spPr>
        <p:txBody>
          <a:bodyPr wrap="square" lIns="91201" tIns="45598" rIns="91201" bIns="45598">
            <a:spAutoFit/>
          </a:bodyPr>
          <a:lstStyle/>
          <a:p>
            <a:pPr defTabSz="911964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Customs facilitation through bonded export factory and similar other schemes  </a:t>
            </a:r>
          </a:p>
          <a:p>
            <a:pPr defTabSz="911964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Guarantee against expropriation </a:t>
            </a:r>
          </a:p>
          <a:p>
            <a:pPr defTabSz="911964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000" b="1" dirty="0"/>
              <a:t>Guarantee for repatriation of profit..</a:t>
            </a:r>
            <a:endParaRPr lang="en-US" sz="2000" dirty="0"/>
          </a:p>
          <a:p>
            <a:pPr defTabSz="911964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Relaxed Industrial park land regime - </a:t>
            </a:r>
            <a:r>
              <a:rPr lang="en-US" sz="2000" b="1" dirty="0"/>
              <a:t>60-80 years charge-free lease </a:t>
            </a:r>
            <a:r>
              <a:rPr lang="en-US" sz="2000" dirty="0"/>
              <a:t>for IP Developers, discounted  lease rate for IP </a:t>
            </a:r>
            <a:r>
              <a:rPr lang="en-US" sz="2400" dirty="0"/>
              <a:t>Enterprises </a:t>
            </a:r>
          </a:p>
        </p:txBody>
      </p:sp>
      <p:sp>
        <p:nvSpPr>
          <p:cNvPr id="23" name="Right Arrow 22"/>
          <p:cNvSpPr/>
          <p:nvPr/>
        </p:nvSpPr>
        <p:spPr>
          <a:xfrm>
            <a:off x="1249767" y="4240960"/>
            <a:ext cx="1647762" cy="1945755"/>
          </a:xfrm>
          <a:prstGeom prst="rightArrow">
            <a:avLst>
              <a:gd name="adj1" fmla="val 50000"/>
              <a:gd name="adj2" fmla="val 47840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01" tIns="45598" rIns="91201" bIns="45598" rtlCol="0" anchor="ctr"/>
          <a:lstStyle/>
          <a:p>
            <a:pPr algn="ctr"/>
            <a:r>
              <a:rPr lang="en-US" dirty="0"/>
              <a:t>Non Fiscal Incentives </a:t>
            </a:r>
          </a:p>
        </p:txBody>
      </p:sp>
    </p:spTree>
    <p:extLst>
      <p:ext uri="{BB962C8B-B14F-4D97-AF65-F5344CB8AC3E}">
        <p14:creationId xmlns:p14="http://schemas.microsoft.com/office/powerpoint/2010/main" val="154348186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pJ7EIoUkGleeJJszW9V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hwe1OXBG0mlMQlipAKOz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pJ7EIoUkGleeJJszW9V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hwe1OXBG0mlMQlipAKOz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hwe1OXBG0mlMQlipAKOz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UAxbnZMs0myKvsd5s3BJ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drYt7CmXEalrsV.QhCYl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ifIZJguS9i9X5w9KNhOZ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pJ7EIoUkGleeJJszW9V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hwe1OXBG0mlMQlipAKOz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pJ7EIoUkGleeJJszW9V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hwe1OXBG0mlMQlipAKOz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pJ7EIoUkGleeJJszW9Vg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E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1400" dirty="0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EIC" id="{E45EAECB-1A89-41BB-9E1F-BD225557AFEB}" vid="{73CC740B-9367-40CD-BD2D-C906822D2B58}"/>
    </a:ext>
  </a:extLst>
</a:theme>
</file>

<file path=ppt/theme/theme7.xml><?xml version="1.0" encoding="utf-8"?>
<a:theme xmlns:a="http://schemas.openxmlformats.org/drawingml/2006/main" name="2_E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1400" dirty="0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EIC" id="{E45EAECB-1A89-41BB-9E1F-BD225557AFEB}" vid="{73CC740B-9367-40CD-BD2D-C906822D2B58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9713</TotalTime>
  <Words>723</Words>
  <Application>Microsoft Office PowerPoint</Application>
  <PresentationFormat>Custom</PresentationFormat>
  <Paragraphs>187</Paragraphs>
  <Slides>11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Office Theme</vt:lpstr>
      <vt:lpstr>1_Office Theme</vt:lpstr>
      <vt:lpstr>2_Office Theme</vt:lpstr>
      <vt:lpstr>4_Office Theme</vt:lpstr>
      <vt:lpstr>3_Office Theme</vt:lpstr>
      <vt:lpstr>1_EIC</vt:lpstr>
      <vt:lpstr>2_EIC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   Current status of Ips’ In Ethiopa</vt:lpstr>
      <vt:lpstr>PowerPoint Presentation</vt:lpstr>
      <vt:lpstr>                   Industrial park and incentives facilities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Aschalew Tadesse</dc:creator>
  <cp:lastModifiedBy>serkalem yetesha</cp:lastModifiedBy>
  <cp:revision>313</cp:revision>
  <dcterms:created xsi:type="dcterms:W3CDTF">2018-07-18T04:53:58Z</dcterms:created>
  <dcterms:modified xsi:type="dcterms:W3CDTF">2021-02-03T06:30:33Z</dcterms:modified>
</cp:coreProperties>
</file>